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e73079fe6043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b3513168e148df"/>
  </p:sldMasterIdLst>
  <p:sldIdLst>
    <p:sldId xmlns:r="http://schemas.openxmlformats.org/officeDocument/2006/relationships" id="256" r:id="R50501e60c4324523"/>
    <p:sldId xmlns:r="http://schemas.openxmlformats.org/officeDocument/2006/relationships" id="257" r:id="R5ea29f1a6a7e4b16"/>
    <p:sldId xmlns:r="http://schemas.openxmlformats.org/officeDocument/2006/relationships" id="258" r:id="R94a42d1ad1eb4bdc"/>
    <p:sldId xmlns:r="http://schemas.openxmlformats.org/officeDocument/2006/relationships" id="259" r:id="R5a404f5c822a475a"/>
    <p:sldId xmlns:r="http://schemas.openxmlformats.org/officeDocument/2006/relationships" id="260" r:id="R3085d0e8786b4cda"/>
    <p:sldId xmlns:r="http://schemas.openxmlformats.org/officeDocument/2006/relationships" id="261" r:id="Rc7ed91c1e5d245fb"/>
    <p:sldId xmlns:r="http://schemas.openxmlformats.org/officeDocument/2006/relationships" id="262" r:id="Re6ec6d3d4c2e48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b3513168e148df" /><Relationship Type="http://schemas.openxmlformats.org/officeDocument/2006/relationships/slide" Target="/ppt/slides/slide1.xml" Id="R50501e60c4324523" /><Relationship Type="http://schemas.openxmlformats.org/officeDocument/2006/relationships/slide" Target="/ppt/slides/slide2.xml" Id="R5ea29f1a6a7e4b16" /><Relationship Type="http://schemas.openxmlformats.org/officeDocument/2006/relationships/slide" Target="/ppt/slides/slide3.xml" Id="R94a42d1ad1eb4bdc" /><Relationship Type="http://schemas.openxmlformats.org/officeDocument/2006/relationships/slide" Target="/ppt/slides/slide4.xml" Id="R5a404f5c822a475a" /><Relationship Type="http://schemas.openxmlformats.org/officeDocument/2006/relationships/slide" Target="/ppt/slides/slide5.xml" Id="R3085d0e8786b4cda" /><Relationship Type="http://schemas.openxmlformats.org/officeDocument/2006/relationships/slide" Target="/ppt/slides/slide6.xml" Id="Rc7ed91c1e5d245fb" /><Relationship Type="http://schemas.openxmlformats.org/officeDocument/2006/relationships/slide" Target="/ppt/slides/slide7.xml" Id="Re6ec6d3d4c2e48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e22c7f00b241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921b43e134927" /><Relationship Type="http://schemas.openxmlformats.org/officeDocument/2006/relationships/theme" Target="/ppt/slideMasters/theme/theme1.xml" Id="Rd71560d6826043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7921b43e1349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939a0ad2244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04adcc58f4c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c26980d1f4e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9af3501ce4b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37e8697d94b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6b17cc2594c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4dc29ef5f49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HARDING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HARDING EIENDOM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710 700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4 648 918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46 327 984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211 387 376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HARDING TRADING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HARDING TRADING HOLDING II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SILVERDALE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Lauvstøveien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4876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917 855 439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