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f8d54a9dfb4c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2c91af2a364630"/>
  </p:sldMasterIdLst>
  <p:sldIdLst>
    <p:sldId xmlns:r="http://schemas.openxmlformats.org/officeDocument/2006/relationships" id="256" r:id="R406079fd0d1e4641"/>
    <p:sldId xmlns:r="http://schemas.openxmlformats.org/officeDocument/2006/relationships" id="257" r:id="R055d93377b1741b6"/>
    <p:sldId xmlns:r="http://schemas.openxmlformats.org/officeDocument/2006/relationships" id="258" r:id="R50daeb473d134f0e"/>
    <p:sldId xmlns:r="http://schemas.openxmlformats.org/officeDocument/2006/relationships" id="259" r:id="Rde20d568184e4c92"/>
    <p:sldId xmlns:r="http://schemas.openxmlformats.org/officeDocument/2006/relationships" id="260" r:id="Rc528575d348c4df0"/>
    <p:sldId xmlns:r="http://schemas.openxmlformats.org/officeDocument/2006/relationships" id="261" r:id="Re3a2ba8b45d849d3"/>
    <p:sldId xmlns:r="http://schemas.openxmlformats.org/officeDocument/2006/relationships" id="262" r:id="R0873d962c4eb44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2c91af2a364630" /><Relationship Type="http://schemas.openxmlformats.org/officeDocument/2006/relationships/slide" Target="/ppt/slides/slide1.xml" Id="R406079fd0d1e4641" /><Relationship Type="http://schemas.openxmlformats.org/officeDocument/2006/relationships/slide" Target="/ppt/slides/slide2.xml" Id="R055d93377b1741b6" /><Relationship Type="http://schemas.openxmlformats.org/officeDocument/2006/relationships/slide" Target="/ppt/slides/slide3.xml" Id="R50daeb473d134f0e" /><Relationship Type="http://schemas.openxmlformats.org/officeDocument/2006/relationships/slide" Target="/ppt/slides/slide4.xml" Id="Rde20d568184e4c92" /><Relationship Type="http://schemas.openxmlformats.org/officeDocument/2006/relationships/slide" Target="/ppt/slides/slide5.xml" Id="Rc528575d348c4df0" /><Relationship Type="http://schemas.openxmlformats.org/officeDocument/2006/relationships/slide" Target="/ppt/slides/slide6.xml" Id="Re3a2ba8b45d849d3" /><Relationship Type="http://schemas.openxmlformats.org/officeDocument/2006/relationships/slide" Target="/ppt/slides/slide7.xml" Id="R0873d962c4eb44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4ecc1bf08642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a1b2fcf3240c5" /><Relationship Type="http://schemas.openxmlformats.org/officeDocument/2006/relationships/theme" Target="/ppt/slideMasters/theme/theme1.xml" Id="Rd89dca31da8945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1a1b2fcf3240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c8eb9d20c4a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6771d404d42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6b4b3471f4f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4af6816214f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c09eff7fd4c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0900c5ce043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0da986a1a42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HUS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5 864 264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LE.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PROFIL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