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3efd3c9642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eb363b8d94bd1"/>
  </p:sldMasterIdLst>
  <p:sldIdLst>
    <p:sldId xmlns:r="http://schemas.openxmlformats.org/officeDocument/2006/relationships" id="256" r:id="Redc958b601ce49cf"/>
    <p:sldId xmlns:r="http://schemas.openxmlformats.org/officeDocument/2006/relationships" id="257" r:id="R3b4474bb0c5b4d02"/>
    <p:sldId xmlns:r="http://schemas.openxmlformats.org/officeDocument/2006/relationships" id="258" r:id="Rf3f00241af0f47e8"/>
    <p:sldId xmlns:r="http://schemas.openxmlformats.org/officeDocument/2006/relationships" id="259" r:id="R72903b404f644e10"/>
    <p:sldId xmlns:r="http://schemas.openxmlformats.org/officeDocument/2006/relationships" id="260" r:id="Rc2b25acabc674fbb"/>
    <p:sldId xmlns:r="http://schemas.openxmlformats.org/officeDocument/2006/relationships" id="261" r:id="R1123557568d8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eb363b8d94bd1" /><Relationship Type="http://schemas.openxmlformats.org/officeDocument/2006/relationships/slide" Target="/ppt/slides/slide1.xml" Id="Redc958b601ce49cf" /><Relationship Type="http://schemas.openxmlformats.org/officeDocument/2006/relationships/slide" Target="/ppt/slides/slide2.xml" Id="R3b4474bb0c5b4d02" /><Relationship Type="http://schemas.openxmlformats.org/officeDocument/2006/relationships/slide" Target="/ppt/slides/slide3.xml" Id="Rf3f00241af0f47e8" /><Relationship Type="http://schemas.openxmlformats.org/officeDocument/2006/relationships/slide" Target="/ppt/slides/slide4.xml" Id="R72903b404f644e10" /><Relationship Type="http://schemas.openxmlformats.org/officeDocument/2006/relationships/slide" Target="/ppt/slides/slide5.xml" Id="Rc2b25acabc674fbb" /><Relationship Type="http://schemas.openxmlformats.org/officeDocument/2006/relationships/slide" Target="/ppt/slides/slide6.xml" Id="R1123557568d8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5ee9ce191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ad17b63c14494" /><Relationship Type="http://schemas.openxmlformats.org/officeDocument/2006/relationships/theme" Target="/ppt/slideMasters/theme/theme1.xml" Id="R6da211a260cb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ad17b63c144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edfb29a5a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6a49901b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47421d9f740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5dac68f1a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3501d4e8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d713276447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