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b20230c68047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5c3527ef414b7d"/>
  </p:sldMasterIdLst>
  <p:sldIdLst>
    <p:sldId xmlns:r="http://schemas.openxmlformats.org/officeDocument/2006/relationships" id="256" r:id="R7ecb8f0c538d4eac"/>
    <p:sldId xmlns:r="http://schemas.openxmlformats.org/officeDocument/2006/relationships" id="257" r:id="R85c93a4a1f594844"/>
    <p:sldId xmlns:r="http://schemas.openxmlformats.org/officeDocument/2006/relationships" id="258" r:id="R20d5ff713faa4cfa"/>
    <p:sldId xmlns:r="http://schemas.openxmlformats.org/officeDocument/2006/relationships" id="259" r:id="Rb9b56821121e4a6f"/>
    <p:sldId xmlns:r="http://schemas.openxmlformats.org/officeDocument/2006/relationships" id="260" r:id="Rfd3659328e7e4933"/>
    <p:sldId xmlns:r="http://schemas.openxmlformats.org/officeDocument/2006/relationships" id="261" r:id="R90a2ad3478e3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c3527ef414b7d" /><Relationship Type="http://schemas.openxmlformats.org/officeDocument/2006/relationships/slide" Target="/ppt/slides/slide1.xml" Id="R7ecb8f0c538d4eac" /><Relationship Type="http://schemas.openxmlformats.org/officeDocument/2006/relationships/slide" Target="/ppt/slides/slide2.xml" Id="R85c93a4a1f594844" /><Relationship Type="http://schemas.openxmlformats.org/officeDocument/2006/relationships/slide" Target="/ppt/slides/slide3.xml" Id="R20d5ff713faa4cfa" /><Relationship Type="http://schemas.openxmlformats.org/officeDocument/2006/relationships/slide" Target="/ppt/slides/slide4.xml" Id="Rb9b56821121e4a6f" /><Relationship Type="http://schemas.openxmlformats.org/officeDocument/2006/relationships/slide" Target="/ppt/slides/slide5.xml" Id="Rfd3659328e7e4933" /><Relationship Type="http://schemas.openxmlformats.org/officeDocument/2006/relationships/slide" Target="/ppt/slides/slide6.xml" Id="R90a2ad3478e3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009f5a8ecf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a1951cff149c5" /><Relationship Type="http://schemas.openxmlformats.org/officeDocument/2006/relationships/theme" Target="/ppt/slideMasters/theme/theme1.xml" Id="R7de939deb7904f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a1951cff149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4e165dee746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b79d343f1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981660f3545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ea52b0cbb42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7bafb787540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e2e38cfcf42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PHILIPSON VIN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PHILIPSON VIN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917 815 801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PHILIPSON VIN NORGE AS</a:t>
            </a:r>
          </a:p>
        </p:txBody>
      </p:sp>
    </p:spTree>
  </p:cSld>
  <p:clrMapOvr>
    <a:masterClrMapping xmlns:a="http://schemas.openxmlformats.org/drawingml/2006/main"/>
  </p:clrMapOvr>
</p:sld>
</file>