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3fb4ac4ee0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22389022f4137"/>
  </p:sldMasterIdLst>
  <p:sldIdLst>
    <p:sldId xmlns:r="http://schemas.openxmlformats.org/officeDocument/2006/relationships" id="256" r:id="Ra5a55201fa924b35"/>
    <p:sldId xmlns:r="http://schemas.openxmlformats.org/officeDocument/2006/relationships" id="257" r:id="Rb47c33ec478a475d"/>
    <p:sldId xmlns:r="http://schemas.openxmlformats.org/officeDocument/2006/relationships" id="258" r:id="Raddeb36e2b6249a3"/>
    <p:sldId xmlns:r="http://schemas.openxmlformats.org/officeDocument/2006/relationships" id="259" r:id="R21f4cc59a3ea466f"/>
    <p:sldId xmlns:r="http://schemas.openxmlformats.org/officeDocument/2006/relationships" id="260" r:id="R159b3a27c62e4aa6"/>
    <p:sldId xmlns:r="http://schemas.openxmlformats.org/officeDocument/2006/relationships" id="261" r:id="Ra079e109dca447c0"/>
    <p:sldId xmlns:r="http://schemas.openxmlformats.org/officeDocument/2006/relationships" id="262" r:id="Rd0589c7651704c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22389022f4137" /><Relationship Type="http://schemas.openxmlformats.org/officeDocument/2006/relationships/slide" Target="/ppt/slides/slide1.xml" Id="Ra5a55201fa924b35" /><Relationship Type="http://schemas.openxmlformats.org/officeDocument/2006/relationships/slide" Target="/ppt/slides/slide2.xml" Id="Rb47c33ec478a475d" /><Relationship Type="http://schemas.openxmlformats.org/officeDocument/2006/relationships/slide" Target="/ppt/slides/slide3.xml" Id="Raddeb36e2b6249a3" /><Relationship Type="http://schemas.openxmlformats.org/officeDocument/2006/relationships/slide" Target="/ppt/slides/slide4.xml" Id="R21f4cc59a3ea466f" /><Relationship Type="http://schemas.openxmlformats.org/officeDocument/2006/relationships/slide" Target="/ppt/slides/slide5.xml" Id="R159b3a27c62e4aa6" /><Relationship Type="http://schemas.openxmlformats.org/officeDocument/2006/relationships/slide" Target="/ppt/slides/slide6.xml" Id="Ra079e109dca447c0" /><Relationship Type="http://schemas.openxmlformats.org/officeDocument/2006/relationships/slide" Target="/ppt/slides/slide7.xml" Id="Rd0589c7651704c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d7a8f6141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f20f60204248" /><Relationship Type="http://schemas.openxmlformats.org/officeDocument/2006/relationships/theme" Target="/ppt/slideMasters/theme/theme1.xml" Id="Rd36284bb9d25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2f20f602042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584ef73240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5c47ce217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de653e2644c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340e149db4b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e9f28e777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4bd6ec1a14e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c6f51736a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MULTILUFT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2 850 001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13 898 056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22 165 063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MULTILUFT INVEST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THORKEL OLSEN INVEST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3188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917 786 321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MULTILUFT HOLDING AS</a:t>
            </a:r>
          </a:p>
        </p:txBody>
      </p:sp>
    </p:spTree>
  </p:cSld>
  <p:clrMapOvr>
    <a:masterClrMapping xmlns:a="http://schemas.openxmlformats.org/drawingml/2006/main"/>
  </p:clrMapOvr>
</p:sld>
</file>