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b7c036a6b14d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e1c1aae296432d"/>
  </p:sldMasterIdLst>
  <p:sldIdLst>
    <p:sldId xmlns:r="http://schemas.openxmlformats.org/officeDocument/2006/relationships" id="256" r:id="R5714edadc43b4fd7"/>
    <p:sldId xmlns:r="http://schemas.openxmlformats.org/officeDocument/2006/relationships" id="257" r:id="Rce0f5e08c2c04e7b"/>
    <p:sldId xmlns:r="http://schemas.openxmlformats.org/officeDocument/2006/relationships" id="258" r:id="R1dea296dcd324307"/>
    <p:sldId xmlns:r="http://schemas.openxmlformats.org/officeDocument/2006/relationships" id="259" r:id="R485deea5a2d04b5e"/>
    <p:sldId xmlns:r="http://schemas.openxmlformats.org/officeDocument/2006/relationships" id="260" r:id="R30b7cff9206f42a9"/>
    <p:sldId xmlns:r="http://schemas.openxmlformats.org/officeDocument/2006/relationships" id="261" r:id="Rd5a032d5c2114c61"/>
    <p:sldId xmlns:r="http://schemas.openxmlformats.org/officeDocument/2006/relationships" id="262" r:id="R70785a6fc07c4d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e1c1aae296432d" /><Relationship Type="http://schemas.openxmlformats.org/officeDocument/2006/relationships/slide" Target="/ppt/slides/slide1.xml" Id="R5714edadc43b4fd7" /><Relationship Type="http://schemas.openxmlformats.org/officeDocument/2006/relationships/slide" Target="/ppt/slides/slide2.xml" Id="Rce0f5e08c2c04e7b" /><Relationship Type="http://schemas.openxmlformats.org/officeDocument/2006/relationships/slide" Target="/ppt/slides/slide3.xml" Id="R1dea296dcd324307" /><Relationship Type="http://schemas.openxmlformats.org/officeDocument/2006/relationships/slide" Target="/ppt/slides/slide4.xml" Id="R485deea5a2d04b5e" /><Relationship Type="http://schemas.openxmlformats.org/officeDocument/2006/relationships/slide" Target="/ppt/slides/slide5.xml" Id="R30b7cff9206f42a9" /><Relationship Type="http://schemas.openxmlformats.org/officeDocument/2006/relationships/slide" Target="/ppt/slides/slide6.xml" Id="Rd5a032d5c2114c61" /><Relationship Type="http://schemas.openxmlformats.org/officeDocument/2006/relationships/slide" Target="/ppt/slides/slide7.xml" Id="R70785a6fc07c4d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b1ef3cf0534c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ed202af3fb4e53" /><Relationship Type="http://schemas.openxmlformats.org/officeDocument/2006/relationships/theme" Target="/ppt/slideMasters/theme/theme1.xml" Id="R90403ffad90848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ed202af3fb4e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5fa49ceb1746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a29fec70624d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5aa2e940eb4a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a617fd36ed4c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17a960c2b843b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0b40969492473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cf418ed89645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VS BYGG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VS BYGG HOLDING AS ble etablert [år] og holder til i Stadsbygd.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−22 276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66 592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2 400 951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2 400 951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LANGFJURRU HOLDING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STALLBAKKEN HOLDING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GRØNFLATEN GUNNAR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Teglverksveien 106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7105 Stadsbygd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917 640 521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BYGG HOLDING AS</a:t>
            </a:r>
          </a:p>
        </p:txBody>
      </p:sp>
    </p:spTree>
  </p:cSld>
  <p:clrMapOvr>
    <a:masterClrMapping xmlns:a="http://schemas.openxmlformats.org/drawingml/2006/main"/>
  </p:clrMapOvr>
</p:sld>
</file>