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65621f5e9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f98e68d974b67"/>
  </p:sldMasterIdLst>
  <p:sldIdLst>
    <p:sldId xmlns:r="http://schemas.openxmlformats.org/officeDocument/2006/relationships" id="256" r:id="R9c08fcbfe6394b30"/>
    <p:sldId xmlns:r="http://schemas.openxmlformats.org/officeDocument/2006/relationships" id="257" r:id="R29ae22f267e9434b"/>
    <p:sldId xmlns:r="http://schemas.openxmlformats.org/officeDocument/2006/relationships" id="258" r:id="R26604aa51a274a4d"/>
    <p:sldId xmlns:r="http://schemas.openxmlformats.org/officeDocument/2006/relationships" id="259" r:id="Rda64c68491124ba9"/>
    <p:sldId xmlns:r="http://schemas.openxmlformats.org/officeDocument/2006/relationships" id="260" r:id="R4b3705e9ace14d9a"/>
    <p:sldId xmlns:r="http://schemas.openxmlformats.org/officeDocument/2006/relationships" id="261" r:id="Re9420dfa91ca441e"/>
    <p:sldId xmlns:r="http://schemas.openxmlformats.org/officeDocument/2006/relationships" id="262" r:id="R93f7527a41c248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f98e68d974b67" /><Relationship Type="http://schemas.openxmlformats.org/officeDocument/2006/relationships/slide" Target="/ppt/slides/slide1.xml" Id="R9c08fcbfe6394b30" /><Relationship Type="http://schemas.openxmlformats.org/officeDocument/2006/relationships/slide" Target="/ppt/slides/slide2.xml" Id="R29ae22f267e9434b" /><Relationship Type="http://schemas.openxmlformats.org/officeDocument/2006/relationships/slide" Target="/ppt/slides/slide3.xml" Id="R26604aa51a274a4d" /><Relationship Type="http://schemas.openxmlformats.org/officeDocument/2006/relationships/slide" Target="/ppt/slides/slide4.xml" Id="Rda64c68491124ba9" /><Relationship Type="http://schemas.openxmlformats.org/officeDocument/2006/relationships/slide" Target="/ppt/slides/slide5.xml" Id="R4b3705e9ace14d9a" /><Relationship Type="http://schemas.openxmlformats.org/officeDocument/2006/relationships/slide" Target="/ppt/slides/slide6.xml" Id="Re9420dfa91ca441e" /><Relationship Type="http://schemas.openxmlformats.org/officeDocument/2006/relationships/slide" Target="/ppt/slides/slide7.xml" Id="R93f7527a41c248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3ec61aaf346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e22959ddb456e" /><Relationship Type="http://schemas.openxmlformats.org/officeDocument/2006/relationships/theme" Target="/ppt/slideMasters/theme/theme1.xml" Id="Ra0aca7d11dc6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e22959ddb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a8023e2f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d880ae047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e729c306d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de4abcadb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0a7d4120147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515a8447742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3a2db567b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BYGG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2 429 636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2 466 412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LANGFJURRU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GRØNFLATEN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Teglverksveien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BYGG HOLDING AS</a:t>
            </a:r>
          </a:p>
        </p:txBody>
      </p:sp>
    </p:spTree>
  </p:cSld>
  <p:clrMapOvr>
    <a:masterClrMapping xmlns:a="http://schemas.openxmlformats.org/drawingml/2006/main"/>
  </p:clrMapOvr>
</p:sld>
</file>