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bedd465fba8448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d89157b6878405f"/>
  </p:sldMasterIdLst>
  <p:sldIdLst>
    <p:sldId xmlns:r="http://schemas.openxmlformats.org/officeDocument/2006/relationships" id="256" r:id="R855f07a265354068"/>
    <p:sldId xmlns:r="http://schemas.openxmlformats.org/officeDocument/2006/relationships" id="257" r:id="R0f66a28bdb4c4a96"/>
    <p:sldId xmlns:r="http://schemas.openxmlformats.org/officeDocument/2006/relationships" id="258" r:id="R413ebaa6805b4846"/>
    <p:sldId xmlns:r="http://schemas.openxmlformats.org/officeDocument/2006/relationships" id="259" r:id="Rcb7b2db357d44a72"/>
    <p:sldId xmlns:r="http://schemas.openxmlformats.org/officeDocument/2006/relationships" id="260" r:id="R9965d2113f3f45b2"/>
    <p:sldId xmlns:r="http://schemas.openxmlformats.org/officeDocument/2006/relationships" id="261" r:id="R52cb3976ad3d4c2f"/>
    <p:sldId xmlns:r="http://schemas.openxmlformats.org/officeDocument/2006/relationships" id="262" r:id="Rcb82df2ac30546e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d89157b6878405f" /><Relationship Type="http://schemas.openxmlformats.org/officeDocument/2006/relationships/slide" Target="/ppt/slides/slide1.xml" Id="R855f07a265354068" /><Relationship Type="http://schemas.openxmlformats.org/officeDocument/2006/relationships/slide" Target="/ppt/slides/slide2.xml" Id="R0f66a28bdb4c4a96" /><Relationship Type="http://schemas.openxmlformats.org/officeDocument/2006/relationships/slide" Target="/ppt/slides/slide3.xml" Id="R413ebaa6805b4846" /><Relationship Type="http://schemas.openxmlformats.org/officeDocument/2006/relationships/slide" Target="/ppt/slides/slide4.xml" Id="Rcb7b2db357d44a72" /><Relationship Type="http://schemas.openxmlformats.org/officeDocument/2006/relationships/slide" Target="/ppt/slides/slide5.xml" Id="R9965d2113f3f45b2" /><Relationship Type="http://schemas.openxmlformats.org/officeDocument/2006/relationships/slide" Target="/ppt/slides/slide6.xml" Id="R52cb3976ad3d4c2f" /><Relationship Type="http://schemas.openxmlformats.org/officeDocument/2006/relationships/slide" Target="/ppt/slides/slide7.xml" Id="Rcb82df2ac30546e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761843f4311495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1b8e518ea343a9" /><Relationship Type="http://schemas.openxmlformats.org/officeDocument/2006/relationships/theme" Target="/ppt/slideMasters/theme/theme1.xml" Id="Rf371a5d0e832413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c1b8e518ea343a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79e86c041864a2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2dbbc06412c489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c32f0f6da6b4f8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f2be7e8943448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81306a72edc43c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8433cddb3594f5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8c6420d6ca0476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BERGEN FINANS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BERGEN FINANS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BERGEN FINANS AS ble etablert [år] og holder til i Bergen.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BERGEN FINANS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BERGEN FINANS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BERGEN FINANS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−164 829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972 439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12 210 118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17 914 451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BERGEN FINANS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BERGEN BROKER FINANS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BERGEN FINANS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Fageråsveien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5067 Bergen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arne@bergenfinans.no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917 611 521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BERGEN FINANS AS</a:t>
            </a:r>
          </a:p>
        </p:txBody>
      </p:sp>
    </p:spTree>
  </p:cSld>
  <p:clrMapOvr>
    <a:masterClrMapping xmlns:a="http://schemas.openxmlformats.org/drawingml/2006/main"/>
  </p:clrMapOvr>
</p:sld>
</file>