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b1b2cc6d8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766f324944649"/>
  </p:sldMasterIdLst>
  <p:sldIdLst>
    <p:sldId xmlns:r="http://schemas.openxmlformats.org/officeDocument/2006/relationships" id="256" r:id="R6a0d3c3bfd5448ce"/>
    <p:sldId xmlns:r="http://schemas.openxmlformats.org/officeDocument/2006/relationships" id="257" r:id="R10dad76c452b4536"/>
    <p:sldId xmlns:r="http://schemas.openxmlformats.org/officeDocument/2006/relationships" id="258" r:id="Redee7a74c79f4931"/>
    <p:sldId xmlns:r="http://schemas.openxmlformats.org/officeDocument/2006/relationships" id="259" r:id="R30b0810a8e7d4166"/>
    <p:sldId xmlns:r="http://schemas.openxmlformats.org/officeDocument/2006/relationships" id="260" r:id="R5b217634eda143bc"/>
    <p:sldId xmlns:r="http://schemas.openxmlformats.org/officeDocument/2006/relationships" id="261" r:id="R112995bd41ff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766f324944649" /><Relationship Type="http://schemas.openxmlformats.org/officeDocument/2006/relationships/slide" Target="/ppt/slides/slide1.xml" Id="R6a0d3c3bfd5448ce" /><Relationship Type="http://schemas.openxmlformats.org/officeDocument/2006/relationships/slide" Target="/ppt/slides/slide2.xml" Id="R10dad76c452b4536" /><Relationship Type="http://schemas.openxmlformats.org/officeDocument/2006/relationships/slide" Target="/ppt/slides/slide3.xml" Id="Redee7a74c79f4931" /><Relationship Type="http://schemas.openxmlformats.org/officeDocument/2006/relationships/slide" Target="/ppt/slides/slide4.xml" Id="R30b0810a8e7d4166" /><Relationship Type="http://schemas.openxmlformats.org/officeDocument/2006/relationships/slide" Target="/ppt/slides/slide5.xml" Id="R5b217634eda143bc" /><Relationship Type="http://schemas.openxmlformats.org/officeDocument/2006/relationships/slide" Target="/ppt/slides/slide6.xml" Id="R112995bd41ff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0c69f4f6b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bbcd3d024306" /><Relationship Type="http://schemas.openxmlformats.org/officeDocument/2006/relationships/theme" Target="/ppt/slideMasters/theme/theme1.xml" Id="Rf3309c318bf6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fbbcd3d0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749878d6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001d8b1c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d9113fc6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9a50fbf1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ce564b15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50dba0dc3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FORSIKRING ARENDAL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FORSIKRING ARENDAL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