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1abdaac84b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c34a5dc1b4617"/>
  </p:sldMasterIdLst>
  <p:sldIdLst>
    <p:sldId xmlns:r="http://schemas.openxmlformats.org/officeDocument/2006/relationships" id="256" r:id="Rdd10cd231c6a4944"/>
    <p:sldId xmlns:r="http://schemas.openxmlformats.org/officeDocument/2006/relationships" id="257" r:id="R8a84eb0af6ac437d"/>
    <p:sldId xmlns:r="http://schemas.openxmlformats.org/officeDocument/2006/relationships" id="258" r:id="R986b98499a2545f6"/>
    <p:sldId xmlns:r="http://schemas.openxmlformats.org/officeDocument/2006/relationships" id="259" r:id="Rc60aaa4970484f3c"/>
    <p:sldId xmlns:r="http://schemas.openxmlformats.org/officeDocument/2006/relationships" id="260" r:id="R628c49b60f4f4ab2"/>
    <p:sldId xmlns:r="http://schemas.openxmlformats.org/officeDocument/2006/relationships" id="261" r:id="R18c54dfd5da44316"/>
    <p:sldId xmlns:r="http://schemas.openxmlformats.org/officeDocument/2006/relationships" id="262" r:id="Rba76583ca94747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c34a5dc1b4617" /><Relationship Type="http://schemas.openxmlformats.org/officeDocument/2006/relationships/slide" Target="/ppt/slides/slide1.xml" Id="Rdd10cd231c6a4944" /><Relationship Type="http://schemas.openxmlformats.org/officeDocument/2006/relationships/slide" Target="/ppt/slides/slide2.xml" Id="R8a84eb0af6ac437d" /><Relationship Type="http://schemas.openxmlformats.org/officeDocument/2006/relationships/slide" Target="/ppt/slides/slide3.xml" Id="R986b98499a2545f6" /><Relationship Type="http://schemas.openxmlformats.org/officeDocument/2006/relationships/slide" Target="/ppt/slides/slide4.xml" Id="Rc60aaa4970484f3c" /><Relationship Type="http://schemas.openxmlformats.org/officeDocument/2006/relationships/slide" Target="/ppt/slides/slide5.xml" Id="R628c49b60f4f4ab2" /><Relationship Type="http://schemas.openxmlformats.org/officeDocument/2006/relationships/slide" Target="/ppt/slides/slide6.xml" Id="R18c54dfd5da44316" /><Relationship Type="http://schemas.openxmlformats.org/officeDocument/2006/relationships/slide" Target="/ppt/slides/slide7.xml" Id="Rba76583ca94747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0ba5adb2f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d2d035bd4fef" /><Relationship Type="http://schemas.openxmlformats.org/officeDocument/2006/relationships/theme" Target="/ppt/slideMasters/theme/theme1.xml" Id="R5706d5993be8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5d2d035bd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d33a613944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e96f857e0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26691e8bf46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13b71093e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22f53d817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3f7cf9554d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14f6fc9e5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