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ee755e1ac649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afe7b632b94a1c"/>
  </p:sldMasterIdLst>
  <p:sldIdLst>
    <p:sldId xmlns:r="http://schemas.openxmlformats.org/officeDocument/2006/relationships" id="256" r:id="R3d5cd85e844e45d0"/>
    <p:sldId xmlns:r="http://schemas.openxmlformats.org/officeDocument/2006/relationships" id="257" r:id="Ree64e0bf61f14460"/>
    <p:sldId xmlns:r="http://schemas.openxmlformats.org/officeDocument/2006/relationships" id="258" r:id="Rae6a268722174f3b"/>
    <p:sldId xmlns:r="http://schemas.openxmlformats.org/officeDocument/2006/relationships" id="259" r:id="Rcc639af6b15f4bb1"/>
    <p:sldId xmlns:r="http://schemas.openxmlformats.org/officeDocument/2006/relationships" id="260" r:id="R3833ae7429c248f7"/>
    <p:sldId xmlns:r="http://schemas.openxmlformats.org/officeDocument/2006/relationships" id="261" r:id="Rd82d6b387111437d"/>
    <p:sldId xmlns:r="http://schemas.openxmlformats.org/officeDocument/2006/relationships" id="262" r:id="R2af1e0c8600b4d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afe7b632b94a1c" /><Relationship Type="http://schemas.openxmlformats.org/officeDocument/2006/relationships/slide" Target="/ppt/slides/slide1.xml" Id="R3d5cd85e844e45d0" /><Relationship Type="http://schemas.openxmlformats.org/officeDocument/2006/relationships/slide" Target="/ppt/slides/slide2.xml" Id="Ree64e0bf61f14460" /><Relationship Type="http://schemas.openxmlformats.org/officeDocument/2006/relationships/slide" Target="/ppt/slides/slide3.xml" Id="Rae6a268722174f3b" /><Relationship Type="http://schemas.openxmlformats.org/officeDocument/2006/relationships/slide" Target="/ppt/slides/slide4.xml" Id="Rcc639af6b15f4bb1" /><Relationship Type="http://schemas.openxmlformats.org/officeDocument/2006/relationships/slide" Target="/ppt/slides/slide5.xml" Id="R3833ae7429c248f7" /><Relationship Type="http://schemas.openxmlformats.org/officeDocument/2006/relationships/slide" Target="/ppt/slides/slide6.xml" Id="Rd82d6b387111437d" /><Relationship Type="http://schemas.openxmlformats.org/officeDocument/2006/relationships/slide" Target="/ppt/slides/slide7.xml" Id="R2af1e0c8600b4d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718ef9263840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fc1c6b30c451f" /><Relationship Type="http://schemas.openxmlformats.org/officeDocument/2006/relationships/theme" Target="/ppt/slideMasters/theme/theme1.xml" Id="R593acc937a4640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3fc1c6b30c45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b339b219b44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b250e38944f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588d66f3a4a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4e372870b4c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581f605fa46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92fb083af46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389bc973548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STEINODDEN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STEINODDEN 3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18 581 280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22 597 216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ÅSHILD HETLAND TOLLEFSEN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Eigerøyveien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4373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917 487 421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STEINODDEN 3 AS</a:t>
            </a:r>
          </a:p>
        </p:txBody>
      </p:sp>
    </p:spTree>
  </p:cSld>
  <p:clrMapOvr>
    <a:masterClrMapping xmlns:a="http://schemas.openxmlformats.org/drawingml/2006/main"/>
  </p:clrMapOvr>
</p:sld>
</file>