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ee8338e3d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8513f684345f5"/>
  </p:sldMasterIdLst>
  <p:sldIdLst>
    <p:sldId xmlns:r="http://schemas.openxmlformats.org/officeDocument/2006/relationships" id="256" r:id="Rd0915ef8cb1f426a"/>
    <p:sldId xmlns:r="http://schemas.openxmlformats.org/officeDocument/2006/relationships" id="257" r:id="R9a4b4f8cbad1406c"/>
    <p:sldId xmlns:r="http://schemas.openxmlformats.org/officeDocument/2006/relationships" id="258" r:id="R6d7dd8be6af648f1"/>
    <p:sldId xmlns:r="http://schemas.openxmlformats.org/officeDocument/2006/relationships" id="259" r:id="R74b3cb4427fd4232"/>
    <p:sldId xmlns:r="http://schemas.openxmlformats.org/officeDocument/2006/relationships" id="260" r:id="R04d2f838e3724709"/>
    <p:sldId xmlns:r="http://schemas.openxmlformats.org/officeDocument/2006/relationships" id="261" r:id="Rd0ec034cda3349e5"/>
    <p:sldId xmlns:r="http://schemas.openxmlformats.org/officeDocument/2006/relationships" id="262" r:id="Rc7f96ef367bc48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8513f684345f5" /><Relationship Type="http://schemas.openxmlformats.org/officeDocument/2006/relationships/slide" Target="/ppt/slides/slide1.xml" Id="Rd0915ef8cb1f426a" /><Relationship Type="http://schemas.openxmlformats.org/officeDocument/2006/relationships/slide" Target="/ppt/slides/slide2.xml" Id="R9a4b4f8cbad1406c" /><Relationship Type="http://schemas.openxmlformats.org/officeDocument/2006/relationships/slide" Target="/ppt/slides/slide3.xml" Id="R6d7dd8be6af648f1" /><Relationship Type="http://schemas.openxmlformats.org/officeDocument/2006/relationships/slide" Target="/ppt/slides/slide4.xml" Id="R74b3cb4427fd4232" /><Relationship Type="http://schemas.openxmlformats.org/officeDocument/2006/relationships/slide" Target="/ppt/slides/slide5.xml" Id="R04d2f838e3724709" /><Relationship Type="http://schemas.openxmlformats.org/officeDocument/2006/relationships/slide" Target="/ppt/slides/slide6.xml" Id="Rd0ec034cda3349e5" /><Relationship Type="http://schemas.openxmlformats.org/officeDocument/2006/relationships/slide" Target="/ppt/slides/slide7.xml" Id="Rc7f96ef367bc48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83d32e905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6f315fa104e36" /><Relationship Type="http://schemas.openxmlformats.org/officeDocument/2006/relationships/theme" Target="/ppt/slideMasters/theme/theme1.xml" Id="R31e8ae31235841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86f315fa10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f5d0f46af49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db32d9bb647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45c0e67dd43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21c2eb5bd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1d4909f34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9064c72ce43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be2e062cc4c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18 592 327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22 424 827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