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f81456a5f49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2119725fe14610"/>
  </p:sldMasterIdLst>
  <p:sldIdLst>
    <p:sldId xmlns:r="http://schemas.openxmlformats.org/officeDocument/2006/relationships" id="256" r:id="R7a1af396c4614c83"/>
    <p:sldId xmlns:r="http://schemas.openxmlformats.org/officeDocument/2006/relationships" id="257" r:id="R183412df17f84853"/>
    <p:sldId xmlns:r="http://schemas.openxmlformats.org/officeDocument/2006/relationships" id="258" r:id="R149d2fbb5ed74a02"/>
    <p:sldId xmlns:r="http://schemas.openxmlformats.org/officeDocument/2006/relationships" id="259" r:id="R275dd95e8605429c"/>
    <p:sldId xmlns:r="http://schemas.openxmlformats.org/officeDocument/2006/relationships" id="260" r:id="R2cc53f8f699d4e2a"/>
    <p:sldId xmlns:r="http://schemas.openxmlformats.org/officeDocument/2006/relationships" id="261" r:id="R9a08d0ab862c41b8"/>
    <p:sldId xmlns:r="http://schemas.openxmlformats.org/officeDocument/2006/relationships" id="262" r:id="Re95980d414f84e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119725fe14610" /><Relationship Type="http://schemas.openxmlformats.org/officeDocument/2006/relationships/slide" Target="/ppt/slides/slide1.xml" Id="R7a1af396c4614c83" /><Relationship Type="http://schemas.openxmlformats.org/officeDocument/2006/relationships/slide" Target="/ppt/slides/slide2.xml" Id="R183412df17f84853" /><Relationship Type="http://schemas.openxmlformats.org/officeDocument/2006/relationships/slide" Target="/ppt/slides/slide3.xml" Id="R149d2fbb5ed74a02" /><Relationship Type="http://schemas.openxmlformats.org/officeDocument/2006/relationships/slide" Target="/ppt/slides/slide4.xml" Id="R275dd95e8605429c" /><Relationship Type="http://schemas.openxmlformats.org/officeDocument/2006/relationships/slide" Target="/ppt/slides/slide5.xml" Id="R2cc53f8f699d4e2a" /><Relationship Type="http://schemas.openxmlformats.org/officeDocument/2006/relationships/slide" Target="/ppt/slides/slide6.xml" Id="R9a08d0ab862c41b8" /><Relationship Type="http://schemas.openxmlformats.org/officeDocument/2006/relationships/slide" Target="/ppt/slides/slide7.xml" Id="Re95980d414f84e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6cc66cd864c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0e700a9f6458b" /><Relationship Type="http://schemas.openxmlformats.org/officeDocument/2006/relationships/theme" Target="/ppt/slideMasters/theme/theme1.xml" Id="R632f8400986e42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0e700a9f6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3f38bb2a1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d7fe2d7874c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93591d9274e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74dfc8512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4985dff13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86bc093b0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d6b62d0ee42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IVAR KJOBERG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IVAR KJOBERG AS ble etablert [år] og holder til i Nå.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487 304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1 052 892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KJOBERG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5776 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