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c36ca75f24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40694bc8d44fc5"/>
  </p:sldMasterIdLst>
  <p:sldIdLst>
    <p:sldId xmlns:r="http://schemas.openxmlformats.org/officeDocument/2006/relationships" id="256" r:id="R5ccdb9443d5f407b"/>
    <p:sldId xmlns:r="http://schemas.openxmlformats.org/officeDocument/2006/relationships" id="257" r:id="R703f5aad187f495d"/>
    <p:sldId xmlns:r="http://schemas.openxmlformats.org/officeDocument/2006/relationships" id="258" r:id="R3b513ea973a74ea0"/>
    <p:sldId xmlns:r="http://schemas.openxmlformats.org/officeDocument/2006/relationships" id="259" r:id="R7549865d0eb74d5e"/>
    <p:sldId xmlns:r="http://schemas.openxmlformats.org/officeDocument/2006/relationships" id="260" r:id="Reca7f2233f384947"/>
    <p:sldId xmlns:r="http://schemas.openxmlformats.org/officeDocument/2006/relationships" id="261" r:id="R8bbdf2ce99d042e6"/>
    <p:sldId xmlns:r="http://schemas.openxmlformats.org/officeDocument/2006/relationships" id="262" r:id="Rc3de5e936a1d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0694bc8d44fc5" /><Relationship Type="http://schemas.openxmlformats.org/officeDocument/2006/relationships/slide" Target="/ppt/slides/slide1.xml" Id="R5ccdb9443d5f407b" /><Relationship Type="http://schemas.openxmlformats.org/officeDocument/2006/relationships/slide" Target="/ppt/slides/slide2.xml" Id="R703f5aad187f495d" /><Relationship Type="http://schemas.openxmlformats.org/officeDocument/2006/relationships/slide" Target="/ppt/slides/slide3.xml" Id="R3b513ea973a74ea0" /><Relationship Type="http://schemas.openxmlformats.org/officeDocument/2006/relationships/slide" Target="/ppt/slides/slide4.xml" Id="R7549865d0eb74d5e" /><Relationship Type="http://schemas.openxmlformats.org/officeDocument/2006/relationships/slide" Target="/ppt/slides/slide5.xml" Id="Reca7f2233f384947" /><Relationship Type="http://schemas.openxmlformats.org/officeDocument/2006/relationships/slide" Target="/ppt/slides/slide6.xml" Id="R8bbdf2ce99d042e6" /><Relationship Type="http://schemas.openxmlformats.org/officeDocument/2006/relationships/slide" Target="/ppt/slides/slide7.xml" Id="Rc3de5e936a1d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5745f6b17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46de40db04a6d" /><Relationship Type="http://schemas.openxmlformats.org/officeDocument/2006/relationships/theme" Target="/ppt/slideMasters/theme/theme1.xml" Id="Re44a2c70806744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46de40db04a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744a5884c44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f4a02073c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f0bc15fd8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f5948cecf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ae3b58ca2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9e39c7bca4b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4a03d3e7d4b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IVAR KJOBERG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IVAR KJOBERG AS ble etablert [år] og holder til i 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1 052 892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KJOBERG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5776 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