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a53f93851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10682589c4b1a"/>
  </p:sldMasterIdLst>
  <p:sldIdLst>
    <p:sldId xmlns:r="http://schemas.openxmlformats.org/officeDocument/2006/relationships" id="256" r:id="Rff9065aa62684ba1"/>
    <p:sldId xmlns:r="http://schemas.openxmlformats.org/officeDocument/2006/relationships" id="257" r:id="R6c90ccf8e1d44eb7"/>
    <p:sldId xmlns:r="http://schemas.openxmlformats.org/officeDocument/2006/relationships" id="258" r:id="Rd957ee367ab04b2d"/>
    <p:sldId xmlns:r="http://schemas.openxmlformats.org/officeDocument/2006/relationships" id="259" r:id="R0bf1fbeab7fe456a"/>
    <p:sldId xmlns:r="http://schemas.openxmlformats.org/officeDocument/2006/relationships" id="260" r:id="R73f17822a969439c"/>
    <p:sldId xmlns:r="http://schemas.openxmlformats.org/officeDocument/2006/relationships" id="261" r:id="R5dfa7ea9dd0c4cca"/>
    <p:sldId xmlns:r="http://schemas.openxmlformats.org/officeDocument/2006/relationships" id="262" r:id="Rd60440a83be04f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10682589c4b1a" /><Relationship Type="http://schemas.openxmlformats.org/officeDocument/2006/relationships/slide" Target="/ppt/slides/slide1.xml" Id="Rff9065aa62684ba1" /><Relationship Type="http://schemas.openxmlformats.org/officeDocument/2006/relationships/slide" Target="/ppt/slides/slide2.xml" Id="R6c90ccf8e1d44eb7" /><Relationship Type="http://schemas.openxmlformats.org/officeDocument/2006/relationships/slide" Target="/ppt/slides/slide3.xml" Id="Rd957ee367ab04b2d" /><Relationship Type="http://schemas.openxmlformats.org/officeDocument/2006/relationships/slide" Target="/ppt/slides/slide4.xml" Id="R0bf1fbeab7fe456a" /><Relationship Type="http://schemas.openxmlformats.org/officeDocument/2006/relationships/slide" Target="/ppt/slides/slide5.xml" Id="R73f17822a969439c" /><Relationship Type="http://schemas.openxmlformats.org/officeDocument/2006/relationships/slide" Target="/ppt/slides/slide6.xml" Id="R5dfa7ea9dd0c4cca" /><Relationship Type="http://schemas.openxmlformats.org/officeDocument/2006/relationships/slide" Target="/ppt/slides/slide7.xml" Id="Rd60440a83be04f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cb830df694f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92b9521f94152" /><Relationship Type="http://schemas.openxmlformats.org/officeDocument/2006/relationships/theme" Target="/ppt/slideMasters/theme/theme1.xml" Id="R6251920e7c804b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92b9521f9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1aeed8873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8c6a74140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41c7b3a8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da84f9b30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b95f3d8344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97b9738af45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3ee110a12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BOLIG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−4 277 435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7 837 254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PLANUM BOLIG AS</a:t>
            </a:r>
          </a:p>
        </p:txBody>
      </p:sp>
    </p:spTree>
  </p:cSld>
  <p:clrMapOvr>
    <a:masterClrMapping xmlns:a="http://schemas.openxmlformats.org/drawingml/2006/main"/>
  </p:clrMapOvr>
</p:sld>
</file>