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83c2b8a96945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8ad1410337460f"/>
  </p:sldMasterIdLst>
  <p:sldIdLst>
    <p:sldId xmlns:r="http://schemas.openxmlformats.org/officeDocument/2006/relationships" id="256" r:id="Ref65c8176e4f43bc"/>
    <p:sldId xmlns:r="http://schemas.openxmlformats.org/officeDocument/2006/relationships" id="257" r:id="R771d10d82b90478b"/>
    <p:sldId xmlns:r="http://schemas.openxmlformats.org/officeDocument/2006/relationships" id="258" r:id="R099e64c3f73f4c86"/>
    <p:sldId xmlns:r="http://schemas.openxmlformats.org/officeDocument/2006/relationships" id="259" r:id="R68a6f4c35a384f24"/>
    <p:sldId xmlns:r="http://schemas.openxmlformats.org/officeDocument/2006/relationships" id="260" r:id="R32ba90c3f0c44217"/>
    <p:sldId xmlns:r="http://schemas.openxmlformats.org/officeDocument/2006/relationships" id="261" r:id="R955d60ec926c42ea"/>
    <p:sldId xmlns:r="http://schemas.openxmlformats.org/officeDocument/2006/relationships" id="262" r:id="R0eda9c27f7cc45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ad1410337460f" /><Relationship Type="http://schemas.openxmlformats.org/officeDocument/2006/relationships/slide" Target="/ppt/slides/slide1.xml" Id="Ref65c8176e4f43bc" /><Relationship Type="http://schemas.openxmlformats.org/officeDocument/2006/relationships/slide" Target="/ppt/slides/slide2.xml" Id="R771d10d82b90478b" /><Relationship Type="http://schemas.openxmlformats.org/officeDocument/2006/relationships/slide" Target="/ppt/slides/slide3.xml" Id="R099e64c3f73f4c86" /><Relationship Type="http://schemas.openxmlformats.org/officeDocument/2006/relationships/slide" Target="/ppt/slides/slide4.xml" Id="R68a6f4c35a384f24" /><Relationship Type="http://schemas.openxmlformats.org/officeDocument/2006/relationships/slide" Target="/ppt/slides/slide5.xml" Id="R32ba90c3f0c44217" /><Relationship Type="http://schemas.openxmlformats.org/officeDocument/2006/relationships/slide" Target="/ppt/slides/slide6.xml" Id="R955d60ec926c42ea" /><Relationship Type="http://schemas.openxmlformats.org/officeDocument/2006/relationships/slide" Target="/ppt/slides/slide7.xml" Id="R0eda9c27f7cc45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10065285d4c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ffec79cda4995" /><Relationship Type="http://schemas.openxmlformats.org/officeDocument/2006/relationships/theme" Target="/ppt/slideMasters/theme/theme1.xml" Id="R6ccd00c29fea43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5ffec79cda49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63c0511f240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52c46157b45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1e99405184f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b58c2b75248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27cfe6aed4c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37c6ff6494f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b5e80918044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DANIEL ROMSDAL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 ROMSDAL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ROMSDAL DANIEL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Gargiaveien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9518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post@danielromsdal.no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917 401 950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