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56da64b798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71e0c32954720"/>
  </p:sldMasterIdLst>
  <p:sldIdLst>
    <p:sldId xmlns:r="http://schemas.openxmlformats.org/officeDocument/2006/relationships" id="256" r:id="R3ffbb077c13e435a"/>
    <p:sldId xmlns:r="http://schemas.openxmlformats.org/officeDocument/2006/relationships" id="257" r:id="R131ad922036d4c93"/>
    <p:sldId xmlns:r="http://schemas.openxmlformats.org/officeDocument/2006/relationships" id="258" r:id="R1e490247da234ae9"/>
    <p:sldId xmlns:r="http://schemas.openxmlformats.org/officeDocument/2006/relationships" id="259" r:id="R48f63fe37956428f"/>
    <p:sldId xmlns:r="http://schemas.openxmlformats.org/officeDocument/2006/relationships" id="260" r:id="Re352cdb2fd834722"/>
    <p:sldId xmlns:r="http://schemas.openxmlformats.org/officeDocument/2006/relationships" id="261" r:id="R718ec5b5512742bb"/>
    <p:sldId xmlns:r="http://schemas.openxmlformats.org/officeDocument/2006/relationships" id="262" r:id="R38a908ff62d2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71e0c32954720" /><Relationship Type="http://schemas.openxmlformats.org/officeDocument/2006/relationships/slide" Target="/ppt/slides/slide1.xml" Id="R3ffbb077c13e435a" /><Relationship Type="http://schemas.openxmlformats.org/officeDocument/2006/relationships/slide" Target="/ppt/slides/slide2.xml" Id="R131ad922036d4c93" /><Relationship Type="http://schemas.openxmlformats.org/officeDocument/2006/relationships/slide" Target="/ppt/slides/slide3.xml" Id="R1e490247da234ae9" /><Relationship Type="http://schemas.openxmlformats.org/officeDocument/2006/relationships/slide" Target="/ppt/slides/slide4.xml" Id="R48f63fe37956428f" /><Relationship Type="http://schemas.openxmlformats.org/officeDocument/2006/relationships/slide" Target="/ppt/slides/slide5.xml" Id="Re352cdb2fd834722" /><Relationship Type="http://schemas.openxmlformats.org/officeDocument/2006/relationships/slide" Target="/ppt/slides/slide6.xml" Id="R718ec5b5512742bb" /><Relationship Type="http://schemas.openxmlformats.org/officeDocument/2006/relationships/slide" Target="/ppt/slides/slide7.xml" Id="R38a908ff62d2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b3d0abf34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af73dfc24c59" /><Relationship Type="http://schemas.openxmlformats.org/officeDocument/2006/relationships/theme" Target="/ppt/slideMasters/theme/theme1.xml" Id="R0d88a1cad755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1af73dfc2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ffc93f20e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d75af484d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9083b3850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5d301dc3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e097d8a2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70b431039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f041a1ff4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