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43b18e2dc8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3325e7e034abe"/>
  </p:sldMasterIdLst>
  <p:sldIdLst>
    <p:sldId xmlns:r="http://schemas.openxmlformats.org/officeDocument/2006/relationships" id="256" r:id="Rd78ab1b9446e4d70"/>
    <p:sldId xmlns:r="http://schemas.openxmlformats.org/officeDocument/2006/relationships" id="257" r:id="Ra3cb295b1b804195"/>
    <p:sldId xmlns:r="http://schemas.openxmlformats.org/officeDocument/2006/relationships" id="258" r:id="Ra3053ab583d842a1"/>
    <p:sldId xmlns:r="http://schemas.openxmlformats.org/officeDocument/2006/relationships" id="259" r:id="R913c5e746bd24f60"/>
    <p:sldId xmlns:r="http://schemas.openxmlformats.org/officeDocument/2006/relationships" id="260" r:id="R91ca29fb335145d6"/>
    <p:sldId xmlns:r="http://schemas.openxmlformats.org/officeDocument/2006/relationships" id="261" r:id="R58aa4ce857d24f04"/>
    <p:sldId xmlns:r="http://schemas.openxmlformats.org/officeDocument/2006/relationships" id="262" r:id="R02827cbecb4c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3325e7e034abe" /><Relationship Type="http://schemas.openxmlformats.org/officeDocument/2006/relationships/slide" Target="/ppt/slides/slide1.xml" Id="Rd78ab1b9446e4d70" /><Relationship Type="http://schemas.openxmlformats.org/officeDocument/2006/relationships/slide" Target="/ppt/slides/slide2.xml" Id="Ra3cb295b1b804195" /><Relationship Type="http://schemas.openxmlformats.org/officeDocument/2006/relationships/slide" Target="/ppt/slides/slide3.xml" Id="Ra3053ab583d842a1" /><Relationship Type="http://schemas.openxmlformats.org/officeDocument/2006/relationships/slide" Target="/ppt/slides/slide4.xml" Id="R913c5e746bd24f60" /><Relationship Type="http://schemas.openxmlformats.org/officeDocument/2006/relationships/slide" Target="/ppt/slides/slide5.xml" Id="R91ca29fb335145d6" /><Relationship Type="http://schemas.openxmlformats.org/officeDocument/2006/relationships/slide" Target="/ppt/slides/slide6.xml" Id="R58aa4ce857d24f04" /><Relationship Type="http://schemas.openxmlformats.org/officeDocument/2006/relationships/slide" Target="/ppt/slides/slide7.xml" Id="R02827cbecb4c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de5ca0360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bf0c8ed7f48ae" /><Relationship Type="http://schemas.openxmlformats.org/officeDocument/2006/relationships/theme" Target="/ppt/slideMasters/theme/theme1.xml" Id="Rc10aac0e9f29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bf0c8ed7f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19ecd0bdc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456304a08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6c06c004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da03d5a80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2730d2423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2b1071a0644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21f9a827f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HAANES KRISTIAN FÆRDEN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kristian@haanes.com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917 227 608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