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a4bd86435343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46dc23dabf40a3"/>
  </p:sldMasterIdLst>
  <p:sldIdLst>
    <p:sldId xmlns:r="http://schemas.openxmlformats.org/officeDocument/2006/relationships" id="256" r:id="Rf5991a8557c542fd"/>
    <p:sldId xmlns:r="http://schemas.openxmlformats.org/officeDocument/2006/relationships" id="257" r:id="R29ae7da17f344820"/>
    <p:sldId xmlns:r="http://schemas.openxmlformats.org/officeDocument/2006/relationships" id="258" r:id="Red08f434469748f8"/>
    <p:sldId xmlns:r="http://schemas.openxmlformats.org/officeDocument/2006/relationships" id="259" r:id="Re3aafc4fc5b64bd0"/>
    <p:sldId xmlns:r="http://schemas.openxmlformats.org/officeDocument/2006/relationships" id="260" r:id="R69c420148c9d47c2"/>
    <p:sldId xmlns:r="http://schemas.openxmlformats.org/officeDocument/2006/relationships" id="261" r:id="R9c74a6efc4e64766"/>
    <p:sldId xmlns:r="http://schemas.openxmlformats.org/officeDocument/2006/relationships" id="262" r:id="R8ee5c4d0e7cc4a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46dc23dabf40a3" /><Relationship Type="http://schemas.openxmlformats.org/officeDocument/2006/relationships/slide" Target="/ppt/slides/slide1.xml" Id="Rf5991a8557c542fd" /><Relationship Type="http://schemas.openxmlformats.org/officeDocument/2006/relationships/slide" Target="/ppt/slides/slide2.xml" Id="R29ae7da17f344820" /><Relationship Type="http://schemas.openxmlformats.org/officeDocument/2006/relationships/slide" Target="/ppt/slides/slide3.xml" Id="Red08f434469748f8" /><Relationship Type="http://schemas.openxmlformats.org/officeDocument/2006/relationships/slide" Target="/ppt/slides/slide4.xml" Id="Re3aafc4fc5b64bd0" /><Relationship Type="http://schemas.openxmlformats.org/officeDocument/2006/relationships/slide" Target="/ppt/slides/slide5.xml" Id="R69c420148c9d47c2" /><Relationship Type="http://schemas.openxmlformats.org/officeDocument/2006/relationships/slide" Target="/ppt/slides/slide6.xml" Id="R9c74a6efc4e64766" /><Relationship Type="http://schemas.openxmlformats.org/officeDocument/2006/relationships/slide" Target="/ppt/slides/slide7.xml" Id="R8ee5c4d0e7cc4a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1f52cab51e4b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cc983b6ea4862" /><Relationship Type="http://schemas.openxmlformats.org/officeDocument/2006/relationships/theme" Target="/ppt/slideMasters/theme/theme1.xml" Id="R8ba53c24c6964a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8cc983b6ea48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d50e4623a4c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e5e7f485647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46e38054e4a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8d35c60fe42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e1fee13ad47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8ceb6f8f442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d7d794b1040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GERCON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GERCON AS ble etablert [år] og holder til i Klæbu.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6 981 321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6 994 949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GERHARDSEN FRODE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GERHARDSEN INGRID STRAUM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Skarpsnovegen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7540 Klæbu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917 193 371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GERCON AS</a:t>
            </a:r>
          </a:p>
        </p:txBody>
      </p:sp>
    </p:spTree>
  </p:cSld>
  <p:clrMapOvr>
    <a:masterClrMapping xmlns:a="http://schemas.openxmlformats.org/drawingml/2006/main"/>
  </p:clrMapOvr>
</p:sld>
</file>