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f2689807db472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74719b4cf46db"/>
  </p:sldMasterIdLst>
  <p:sldIdLst>
    <p:sldId xmlns:r="http://schemas.openxmlformats.org/officeDocument/2006/relationships" id="256" r:id="R0fafe612505b4073"/>
    <p:sldId xmlns:r="http://schemas.openxmlformats.org/officeDocument/2006/relationships" id="257" r:id="Ra58c85ae34714ece"/>
    <p:sldId xmlns:r="http://schemas.openxmlformats.org/officeDocument/2006/relationships" id="258" r:id="R7e82ce58836546b1"/>
    <p:sldId xmlns:r="http://schemas.openxmlformats.org/officeDocument/2006/relationships" id="259" r:id="R63c9614ef0944f60"/>
    <p:sldId xmlns:r="http://schemas.openxmlformats.org/officeDocument/2006/relationships" id="260" r:id="Rf7c2ad73b21f4b07"/>
    <p:sldId xmlns:r="http://schemas.openxmlformats.org/officeDocument/2006/relationships" id="261" r:id="Re016568c9984403a"/>
    <p:sldId xmlns:r="http://schemas.openxmlformats.org/officeDocument/2006/relationships" id="262" r:id="R93391a38bdc34ef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74719b4cf46db" /><Relationship Type="http://schemas.openxmlformats.org/officeDocument/2006/relationships/slide" Target="/ppt/slides/slide1.xml" Id="R0fafe612505b4073" /><Relationship Type="http://schemas.openxmlformats.org/officeDocument/2006/relationships/slide" Target="/ppt/slides/slide2.xml" Id="Ra58c85ae34714ece" /><Relationship Type="http://schemas.openxmlformats.org/officeDocument/2006/relationships/slide" Target="/ppt/slides/slide3.xml" Id="R7e82ce58836546b1" /><Relationship Type="http://schemas.openxmlformats.org/officeDocument/2006/relationships/slide" Target="/ppt/slides/slide4.xml" Id="R63c9614ef0944f60" /><Relationship Type="http://schemas.openxmlformats.org/officeDocument/2006/relationships/slide" Target="/ppt/slides/slide5.xml" Id="Rf7c2ad73b21f4b07" /><Relationship Type="http://schemas.openxmlformats.org/officeDocument/2006/relationships/slide" Target="/ppt/slides/slide6.xml" Id="Re016568c9984403a" /><Relationship Type="http://schemas.openxmlformats.org/officeDocument/2006/relationships/slide" Target="/ppt/slides/slide7.xml" Id="R93391a38bdc34ef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34cf7c790a41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f90ff67a548ab" /><Relationship Type="http://schemas.openxmlformats.org/officeDocument/2006/relationships/theme" Target="/ppt/slideMasters/theme/theme1.xml" Id="Re5cbdf402a554f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31f90ff67a548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6c4a7bfb2e4ed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532b116352459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31c8f0cc6147a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ca30c10fe1459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7ff068270d46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cd0cadde8242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19e96385fd4d6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DOVRE BYGG ENTREPRENØR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 BYGG ENTREPRENØR AS ble etablert [år] og holder til i Orkanger.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18 545 731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1 271 345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961 418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2 518 601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6 088 002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A. ANDERSEN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STIG MORTEN HOLDING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Gjølmeslivegen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7300 Orkanger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dovrebygg.no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917 150 621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DOVRE BYGG ENTREPRENØR AS</a:t>
            </a:r>
          </a:p>
        </p:txBody>
      </p:sp>
    </p:spTree>
  </p:cSld>
  <p:clrMapOvr>
    <a:masterClrMapping xmlns:a="http://schemas.openxmlformats.org/drawingml/2006/main"/>
  </p:clrMapOvr>
</p:sld>
</file>