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280e10c0704f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af6f736a36477a"/>
  </p:sldMasterIdLst>
  <p:sldIdLst>
    <p:sldId xmlns:r="http://schemas.openxmlformats.org/officeDocument/2006/relationships" id="256" r:id="R4f78a236a5de47b1"/>
    <p:sldId xmlns:r="http://schemas.openxmlformats.org/officeDocument/2006/relationships" id="257" r:id="R4010c5daf34f4fc3"/>
    <p:sldId xmlns:r="http://schemas.openxmlformats.org/officeDocument/2006/relationships" id="258" r:id="Rbe5ec34f83bc4c52"/>
    <p:sldId xmlns:r="http://schemas.openxmlformats.org/officeDocument/2006/relationships" id="259" r:id="R7adce25641604f68"/>
    <p:sldId xmlns:r="http://schemas.openxmlformats.org/officeDocument/2006/relationships" id="260" r:id="Rc493435e096b4588"/>
    <p:sldId xmlns:r="http://schemas.openxmlformats.org/officeDocument/2006/relationships" id="261" r:id="R102b4922b2684d69"/>
    <p:sldId xmlns:r="http://schemas.openxmlformats.org/officeDocument/2006/relationships" id="262" r:id="R768b1489d7cb4b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af6f736a36477a" /><Relationship Type="http://schemas.openxmlformats.org/officeDocument/2006/relationships/slide" Target="/ppt/slides/slide1.xml" Id="R4f78a236a5de47b1" /><Relationship Type="http://schemas.openxmlformats.org/officeDocument/2006/relationships/slide" Target="/ppt/slides/slide2.xml" Id="R4010c5daf34f4fc3" /><Relationship Type="http://schemas.openxmlformats.org/officeDocument/2006/relationships/slide" Target="/ppt/slides/slide3.xml" Id="Rbe5ec34f83bc4c52" /><Relationship Type="http://schemas.openxmlformats.org/officeDocument/2006/relationships/slide" Target="/ppt/slides/slide4.xml" Id="R7adce25641604f68" /><Relationship Type="http://schemas.openxmlformats.org/officeDocument/2006/relationships/slide" Target="/ppt/slides/slide5.xml" Id="Rc493435e096b4588" /><Relationship Type="http://schemas.openxmlformats.org/officeDocument/2006/relationships/slide" Target="/ppt/slides/slide6.xml" Id="R102b4922b2684d69" /><Relationship Type="http://schemas.openxmlformats.org/officeDocument/2006/relationships/slide" Target="/ppt/slides/slide7.xml" Id="R768b1489d7cb4b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7ebf8580db4c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692e546004e74" /><Relationship Type="http://schemas.openxmlformats.org/officeDocument/2006/relationships/theme" Target="/ppt/slideMasters/theme/theme1.xml" Id="R3f36cacf54924b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9692e546004e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f486a2c644c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c5f3b9c1341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b669dda7546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2f0d74e4448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8077411014b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862c5d98f41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9326a09284b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STORHEIM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HOLDING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760 924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7 442 719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9 028 146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ISELIN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Egil Storheim, Nedre Ulsetskogen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5119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