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f38db70f04a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5ed7ea5c4b47b3"/>
  </p:sldMasterIdLst>
  <p:sldIdLst>
    <p:sldId xmlns:r="http://schemas.openxmlformats.org/officeDocument/2006/relationships" id="256" r:id="Ra3d027bf04c245a6"/>
    <p:sldId xmlns:r="http://schemas.openxmlformats.org/officeDocument/2006/relationships" id="257" r:id="R9df83c7760b14f8d"/>
    <p:sldId xmlns:r="http://schemas.openxmlformats.org/officeDocument/2006/relationships" id="258" r:id="Rc5dd217d70f34c16"/>
    <p:sldId xmlns:r="http://schemas.openxmlformats.org/officeDocument/2006/relationships" id="259" r:id="R93a9ddf463f74b95"/>
    <p:sldId xmlns:r="http://schemas.openxmlformats.org/officeDocument/2006/relationships" id="260" r:id="R5cf9472b72b3459a"/>
    <p:sldId xmlns:r="http://schemas.openxmlformats.org/officeDocument/2006/relationships" id="261" r:id="Rc3a859a30e894469"/>
    <p:sldId xmlns:r="http://schemas.openxmlformats.org/officeDocument/2006/relationships" id="262" r:id="R6d1a4ce831044d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ed7ea5c4b47b3" /><Relationship Type="http://schemas.openxmlformats.org/officeDocument/2006/relationships/slide" Target="/ppt/slides/slide1.xml" Id="Ra3d027bf04c245a6" /><Relationship Type="http://schemas.openxmlformats.org/officeDocument/2006/relationships/slide" Target="/ppt/slides/slide2.xml" Id="R9df83c7760b14f8d" /><Relationship Type="http://schemas.openxmlformats.org/officeDocument/2006/relationships/slide" Target="/ppt/slides/slide3.xml" Id="Rc5dd217d70f34c16" /><Relationship Type="http://schemas.openxmlformats.org/officeDocument/2006/relationships/slide" Target="/ppt/slides/slide4.xml" Id="R93a9ddf463f74b95" /><Relationship Type="http://schemas.openxmlformats.org/officeDocument/2006/relationships/slide" Target="/ppt/slides/slide5.xml" Id="R5cf9472b72b3459a" /><Relationship Type="http://schemas.openxmlformats.org/officeDocument/2006/relationships/slide" Target="/ppt/slides/slide6.xml" Id="Rc3a859a30e894469" /><Relationship Type="http://schemas.openxmlformats.org/officeDocument/2006/relationships/slide" Target="/ppt/slides/slide7.xml" Id="R6d1a4ce831044d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e4bfffa4f42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53998bdba4bce" /><Relationship Type="http://schemas.openxmlformats.org/officeDocument/2006/relationships/theme" Target="/ppt/slideMasters/theme/theme1.xml" Id="R175de0a239a04b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353998bdba4b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512fd561242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f518f72ae4a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6d534fc2a4e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5023b2afd4c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48dfcaa7646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e7a29a7cb46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98ac02f034e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STORHEIM HOLDING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7 442 719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9 028 146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STORHEIM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STORHEIM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Storheim, Nedre Ulsetskogen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5119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917 106 916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