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45259e182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9369d6bb84038"/>
  </p:sldMasterIdLst>
  <p:sldIdLst>
    <p:sldId xmlns:r="http://schemas.openxmlformats.org/officeDocument/2006/relationships" id="256" r:id="R8e49e909579e4420"/>
    <p:sldId xmlns:r="http://schemas.openxmlformats.org/officeDocument/2006/relationships" id="257" r:id="R3cd8051479ae4723"/>
    <p:sldId xmlns:r="http://schemas.openxmlformats.org/officeDocument/2006/relationships" id="258" r:id="R4c72eae98d084fe2"/>
    <p:sldId xmlns:r="http://schemas.openxmlformats.org/officeDocument/2006/relationships" id="259" r:id="Rcd00c82484704674"/>
    <p:sldId xmlns:r="http://schemas.openxmlformats.org/officeDocument/2006/relationships" id="260" r:id="Rc0adf9d3d6ce42a7"/>
    <p:sldId xmlns:r="http://schemas.openxmlformats.org/officeDocument/2006/relationships" id="261" r:id="R5ba6474a86e244db"/>
    <p:sldId xmlns:r="http://schemas.openxmlformats.org/officeDocument/2006/relationships" id="262" r:id="Rcba8e4a84444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9369d6bb84038" /><Relationship Type="http://schemas.openxmlformats.org/officeDocument/2006/relationships/slide" Target="/ppt/slides/slide1.xml" Id="R8e49e909579e4420" /><Relationship Type="http://schemas.openxmlformats.org/officeDocument/2006/relationships/slide" Target="/ppt/slides/slide2.xml" Id="R3cd8051479ae4723" /><Relationship Type="http://schemas.openxmlformats.org/officeDocument/2006/relationships/slide" Target="/ppt/slides/slide3.xml" Id="R4c72eae98d084fe2" /><Relationship Type="http://schemas.openxmlformats.org/officeDocument/2006/relationships/slide" Target="/ppt/slides/slide4.xml" Id="Rcd00c82484704674" /><Relationship Type="http://schemas.openxmlformats.org/officeDocument/2006/relationships/slide" Target="/ppt/slides/slide5.xml" Id="Rc0adf9d3d6ce42a7" /><Relationship Type="http://schemas.openxmlformats.org/officeDocument/2006/relationships/slide" Target="/ppt/slides/slide6.xml" Id="R5ba6474a86e244db" /><Relationship Type="http://schemas.openxmlformats.org/officeDocument/2006/relationships/slide" Target="/ppt/slides/slide7.xml" Id="Rcba8e4a84444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dd28bd385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3db4c6294d4f" /><Relationship Type="http://schemas.openxmlformats.org/officeDocument/2006/relationships/theme" Target="/ppt/slideMasters/theme/theme1.xml" Id="R6338c984799e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03db4c6294d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27034b78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bbaae6ad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65cf6c5241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6147066a46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11667a367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5354031c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f5d9c507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BETONG OG 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BETONG OG STEIN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24 399 296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AA-GRUPPEN AS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IWONA OG FRANZ HOLDING AS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MARIUSZ ADAMCZYK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74 99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bygg.anlegg@gmail.com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bbogs.no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