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002effa5df46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bd822a9afd4df6"/>
  </p:sldMasterIdLst>
  <p:sldIdLst>
    <p:sldId xmlns:r="http://schemas.openxmlformats.org/officeDocument/2006/relationships" id="256" r:id="R9cec0d39a5b146d1"/>
    <p:sldId xmlns:r="http://schemas.openxmlformats.org/officeDocument/2006/relationships" id="257" r:id="Reeeac5d0b58c4720"/>
    <p:sldId xmlns:r="http://schemas.openxmlformats.org/officeDocument/2006/relationships" id="258" r:id="R6bd4ca0b59054725"/>
    <p:sldId xmlns:r="http://schemas.openxmlformats.org/officeDocument/2006/relationships" id="259" r:id="R6141a07de92144c0"/>
    <p:sldId xmlns:r="http://schemas.openxmlformats.org/officeDocument/2006/relationships" id="260" r:id="Ref6779c3336c453b"/>
    <p:sldId xmlns:r="http://schemas.openxmlformats.org/officeDocument/2006/relationships" id="261" r:id="R620ce520a30440e9"/>
    <p:sldId xmlns:r="http://schemas.openxmlformats.org/officeDocument/2006/relationships" id="262" r:id="Rb8fd90c78cbf4e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d822a9afd4df6" /><Relationship Type="http://schemas.openxmlformats.org/officeDocument/2006/relationships/slide" Target="/ppt/slides/slide1.xml" Id="R9cec0d39a5b146d1" /><Relationship Type="http://schemas.openxmlformats.org/officeDocument/2006/relationships/slide" Target="/ppt/slides/slide2.xml" Id="Reeeac5d0b58c4720" /><Relationship Type="http://schemas.openxmlformats.org/officeDocument/2006/relationships/slide" Target="/ppt/slides/slide3.xml" Id="R6bd4ca0b59054725" /><Relationship Type="http://schemas.openxmlformats.org/officeDocument/2006/relationships/slide" Target="/ppt/slides/slide4.xml" Id="R6141a07de92144c0" /><Relationship Type="http://schemas.openxmlformats.org/officeDocument/2006/relationships/slide" Target="/ppt/slides/slide5.xml" Id="Ref6779c3336c453b" /><Relationship Type="http://schemas.openxmlformats.org/officeDocument/2006/relationships/slide" Target="/ppt/slides/slide6.xml" Id="R620ce520a30440e9" /><Relationship Type="http://schemas.openxmlformats.org/officeDocument/2006/relationships/slide" Target="/ppt/slides/slide7.xml" Id="Rb8fd90c78cbf4e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0b9f1e595d48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b95a3330d4403" /><Relationship Type="http://schemas.openxmlformats.org/officeDocument/2006/relationships/theme" Target="/ppt/slideMasters/theme/theme1.xml" Id="R2b35f9976f554b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db95a3330d44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2d5f0981f48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094ba296c4e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5a878be7049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1335321254d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47868428147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8ff095efd47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d665cc2944b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NOK 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 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NOK 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 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 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 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587 885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612 885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 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SUNDAL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 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Blåsbortveien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916 983 271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 ET AS</a:t>
            </a:r>
          </a:p>
        </p:txBody>
      </p:sp>
    </p:spTree>
  </p:cSld>
  <p:clrMapOvr>
    <a:masterClrMapping xmlns:a="http://schemas.openxmlformats.org/drawingml/2006/main"/>
  </p:clrMapOvr>
</p:sld>
</file>