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618bf46c4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9d8a31970440d"/>
  </p:sldMasterIdLst>
  <p:sldIdLst>
    <p:sldId xmlns:r="http://schemas.openxmlformats.org/officeDocument/2006/relationships" id="256" r:id="Reea6007c1e454da5"/>
    <p:sldId xmlns:r="http://schemas.openxmlformats.org/officeDocument/2006/relationships" id="257" r:id="R449e3d4c18624750"/>
    <p:sldId xmlns:r="http://schemas.openxmlformats.org/officeDocument/2006/relationships" id="258" r:id="R41cae8cdf6324bb4"/>
    <p:sldId xmlns:r="http://schemas.openxmlformats.org/officeDocument/2006/relationships" id="259" r:id="Rd5a73461ec9b4835"/>
    <p:sldId xmlns:r="http://schemas.openxmlformats.org/officeDocument/2006/relationships" id="260" r:id="R7047668857fe402d"/>
    <p:sldId xmlns:r="http://schemas.openxmlformats.org/officeDocument/2006/relationships" id="261" r:id="R0e8cee230faf4be0"/>
    <p:sldId xmlns:r="http://schemas.openxmlformats.org/officeDocument/2006/relationships" id="262" r:id="R52a74c9b82fc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9d8a31970440d" /><Relationship Type="http://schemas.openxmlformats.org/officeDocument/2006/relationships/slide" Target="/ppt/slides/slide1.xml" Id="Reea6007c1e454da5" /><Relationship Type="http://schemas.openxmlformats.org/officeDocument/2006/relationships/slide" Target="/ppt/slides/slide2.xml" Id="R449e3d4c18624750" /><Relationship Type="http://schemas.openxmlformats.org/officeDocument/2006/relationships/slide" Target="/ppt/slides/slide3.xml" Id="R41cae8cdf6324bb4" /><Relationship Type="http://schemas.openxmlformats.org/officeDocument/2006/relationships/slide" Target="/ppt/slides/slide4.xml" Id="Rd5a73461ec9b4835" /><Relationship Type="http://schemas.openxmlformats.org/officeDocument/2006/relationships/slide" Target="/ppt/slides/slide5.xml" Id="R7047668857fe402d" /><Relationship Type="http://schemas.openxmlformats.org/officeDocument/2006/relationships/slide" Target="/ppt/slides/slide6.xml" Id="R0e8cee230faf4be0" /><Relationship Type="http://schemas.openxmlformats.org/officeDocument/2006/relationships/slide" Target="/ppt/slides/slide7.xml" Id="R52a74c9b82fc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d8e081c3b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1260dcb34549" /><Relationship Type="http://schemas.openxmlformats.org/officeDocument/2006/relationships/theme" Target="/ppt/slideMasters/theme/theme1.xml" Id="R54e45175c915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c1260dcb3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79796d4d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dc38c444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8e8c6e7f8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a5a8fdb2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03fbf95e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e4273456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7abe54fa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