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392c63d45040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0e5eb4ba314358"/>
  </p:sldMasterIdLst>
  <p:sldIdLst>
    <p:sldId xmlns:r="http://schemas.openxmlformats.org/officeDocument/2006/relationships" id="256" r:id="R81059263da04428f"/>
    <p:sldId xmlns:r="http://schemas.openxmlformats.org/officeDocument/2006/relationships" id="257" r:id="R21fa74919e894bea"/>
    <p:sldId xmlns:r="http://schemas.openxmlformats.org/officeDocument/2006/relationships" id="258" r:id="R8a6446c4b1c54b24"/>
    <p:sldId xmlns:r="http://schemas.openxmlformats.org/officeDocument/2006/relationships" id="259" r:id="R8f0ca370d7d74736"/>
    <p:sldId xmlns:r="http://schemas.openxmlformats.org/officeDocument/2006/relationships" id="260" r:id="R74226e37559b4ed2"/>
    <p:sldId xmlns:r="http://schemas.openxmlformats.org/officeDocument/2006/relationships" id="261" r:id="R18a0f95aaed0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0e5eb4ba314358" /><Relationship Type="http://schemas.openxmlformats.org/officeDocument/2006/relationships/slide" Target="/ppt/slides/slide1.xml" Id="R81059263da04428f" /><Relationship Type="http://schemas.openxmlformats.org/officeDocument/2006/relationships/slide" Target="/ppt/slides/slide2.xml" Id="R21fa74919e894bea" /><Relationship Type="http://schemas.openxmlformats.org/officeDocument/2006/relationships/slide" Target="/ppt/slides/slide3.xml" Id="R8a6446c4b1c54b24" /><Relationship Type="http://schemas.openxmlformats.org/officeDocument/2006/relationships/slide" Target="/ppt/slides/slide4.xml" Id="R8f0ca370d7d74736" /><Relationship Type="http://schemas.openxmlformats.org/officeDocument/2006/relationships/slide" Target="/ppt/slides/slide5.xml" Id="R74226e37559b4ed2" /><Relationship Type="http://schemas.openxmlformats.org/officeDocument/2006/relationships/slide" Target="/ppt/slides/slide6.xml" Id="R18a0f95aaed0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a7bdd49074b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52bfe0b564b88" /><Relationship Type="http://schemas.openxmlformats.org/officeDocument/2006/relationships/theme" Target="/ppt/slideMasters/theme/theme1.xml" Id="Rebc6471acfa3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852bfe0b564b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cdb2674a4d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601380e8d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d593ee853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a2c05064443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77d0a96f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1eca63e2a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T/C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916 976 216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T/C INVEST AS</a:t>
            </a:r>
          </a:p>
        </p:txBody>
      </p:sp>
    </p:spTree>
  </p:cSld>
  <p:clrMapOvr>
    <a:masterClrMapping xmlns:a="http://schemas.openxmlformats.org/drawingml/2006/main"/>
  </p:clrMapOvr>
</p:sld>
</file>