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6f00ca438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e6b64cd6444ea"/>
  </p:sldMasterIdLst>
  <p:sldIdLst>
    <p:sldId xmlns:r="http://schemas.openxmlformats.org/officeDocument/2006/relationships" id="256" r:id="R2dbfc2b2221f4572"/>
    <p:sldId xmlns:r="http://schemas.openxmlformats.org/officeDocument/2006/relationships" id="257" r:id="R7e9ab0fdfa5643d5"/>
    <p:sldId xmlns:r="http://schemas.openxmlformats.org/officeDocument/2006/relationships" id="258" r:id="R0fcd4fb1178a4349"/>
    <p:sldId xmlns:r="http://schemas.openxmlformats.org/officeDocument/2006/relationships" id="259" r:id="Rdcb6040a3d964c30"/>
    <p:sldId xmlns:r="http://schemas.openxmlformats.org/officeDocument/2006/relationships" id="260" r:id="R3678c95514194f4f"/>
    <p:sldId xmlns:r="http://schemas.openxmlformats.org/officeDocument/2006/relationships" id="261" r:id="Rf2344b3d856d4f28"/>
    <p:sldId xmlns:r="http://schemas.openxmlformats.org/officeDocument/2006/relationships" id="262" r:id="R69a44970eb8b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e6b64cd6444ea" /><Relationship Type="http://schemas.openxmlformats.org/officeDocument/2006/relationships/slide" Target="/ppt/slides/slide1.xml" Id="R2dbfc2b2221f4572" /><Relationship Type="http://schemas.openxmlformats.org/officeDocument/2006/relationships/slide" Target="/ppt/slides/slide2.xml" Id="R7e9ab0fdfa5643d5" /><Relationship Type="http://schemas.openxmlformats.org/officeDocument/2006/relationships/slide" Target="/ppt/slides/slide3.xml" Id="R0fcd4fb1178a4349" /><Relationship Type="http://schemas.openxmlformats.org/officeDocument/2006/relationships/slide" Target="/ppt/slides/slide4.xml" Id="Rdcb6040a3d964c30" /><Relationship Type="http://schemas.openxmlformats.org/officeDocument/2006/relationships/slide" Target="/ppt/slides/slide5.xml" Id="R3678c95514194f4f" /><Relationship Type="http://schemas.openxmlformats.org/officeDocument/2006/relationships/slide" Target="/ppt/slides/slide6.xml" Id="Rf2344b3d856d4f28" /><Relationship Type="http://schemas.openxmlformats.org/officeDocument/2006/relationships/slide" Target="/ppt/slides/slide7.xml" Id="R69a44970eb8b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38c419900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62c4c94c4134" /><Relationship Type="http://schemas.openxmlformats.org/officeDocument/2006/relationships/theme" Target="/ppt/slideMasters/theme/theme1.xml" Id="Rcd441a6cc38b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1562c4c94c41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e51079e40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39cc60aa1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3075ea742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ea9aa9745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016ee2eb2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d5950e0a4a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16c993bff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BERGEN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BERGEN VVS AS ble etablert [år] og holder til i Morvik.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785 941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Saudalen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5124 Morvik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22 22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joar.sognefest@comfort.no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www.rorlegger.bergen.no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916 963 602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BERGEN VVS AS</a:t>
            </a:r>
          </a:p>
        </p:txBody>
      </p:sp>
    </p:spTree>
  </p:cSld>
  <p:clrMapOvr>
    <a:masterClrMapping xmlns:a="http://schemas.openxmlformats.org/drawingml/2006/main"/>
  </p:clrMapOvr>
</p:sld>
</file>