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60ee0cfea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32d95b74d042db"/>
  </p:sldMasterIdLst>
  <p:sldIdLst>
    <p:sldId xmlns:r="http://schemas.openxmlformats.org/officeDocument/2006/relationships" id="256" r:id="R4b2c0c15ae2f4862"/>
    <p:sldId xmlns:r="http://schemas.openxmlformats.org/officeDocument/2006/relationships" id="257" r:id="R98a5782b047c45bc"/>
    <p:sldId xmlns:r="http://schemas.openxmlformats.org/officeDocument/2006/relationships" id="258" r:id="R988a1a355d9a41e3"/>
    <p:sldId xmlns:r="http://schemas.openxmlformats.org/officeDocument/2006/relationships" id="259" r:id="Rfa6af850e36a4dec"/>
    <p:sldId xmlns:r="http://schemas.openxmlformats.org/officeDocument/2006/relationships" id="260" r:id="Rf80f4fe1854e43dd"/>
    <p:sldId xmlns:r="http://schemas.openxmlformats.org/officeDocument/2006/relationships" id="261" r:id="R7c771ecefca34cea"/>
    <p:sldId xmlns:r="http://schemas.openxmlformats.org/officeDocument/2006/relationships" id="262" r:id="R23af8dc8669342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2d95b74d042db" /><Relationship Type="http://schemas.openxmlformats.org/officeDocument/2006/relationships/slide" Target="/ppt/slides/slide1.xml" Id="R4b2c0c15ae2f4862" /><Relationship Type="http://schemas.openxmlformats.org/officeDocument/2006/relationships/slide" Target="/ppt/slides/slide2.xml" Id="R98a5782b047c45bc" /><Relationship Type="http://schemas.openxmlformats.org/officeDocument/2006/relationships/slide" Target="/ppt/slides/slide3.xml" Id="R988a1a355d9a41e3" /><Relationship Type="http://schemas.openxmlformats.org/officeDocument/2006/relationships/slide" Target="/ppt/slides/slide4.xml" Id="Rfa6af850e36a4dec" /><Relationship Type="http://schemas.openxmlformats.org/officeDocument/2006/relationships/slide" Target="/ppt/slides/slide5.xml" Id="Rf80f4fe1854e43dd" /><Relationship Type="http://schemas.openxmlformats.org/officeDocument/2006/relationships/slide" Target="/ppt/slides/slide6.xml" Id="R7c771ecefca34cea" /><Relationship Type="http://schemas.openxmlformats.org/officeDocument/2006/relationships/slide" Target="/ppt/slides/slide7.xml" Id="R23af8dc8669342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62ae01909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fa1884d684123" /><Relationship Type="http://schemas.openxmlformats.org/officeDocument/2006/relationships/theme" Target="/ppt/slideMasters/theme/theme1.xml" Id="Rcf36126db84d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fa1884d6841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a68bd6b0c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d3c792550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0c47b4a93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f6ef51e6d42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c495966f5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bca36c1214f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83692ab02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VARME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VARME &amp; SANITÆR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16 008 870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1 509 081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1 353 662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17 008 545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SVEE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SVEE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Elfengveien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33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VARME &amp; SANITÆR AS</a:t>
            </a:r>
          </a:p>
        </p:txBody>
      </p:sp>
    </p:spTree>
  </p:cSld>
  <p:clrMapOvr>
    <a:masterClrMapping xmlns:a="http://schemas.openxmlformats.org/drawingml/2006/main"/>
  </p:clrMapOvr>
</p:sld>
</file>