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56b7fbb01b44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0c88520e64355"/>
  </p:sldMasterIdLst>
  <p:sldIdLst>
    <p:sldId xmlns:r="http://schemas.openxmlformats.org/officeDocument/2006/relationships" id="256" r:id="R9b31331db8d64819"/>
    <p:sldId xmlns:r="http://schemas.openxmlformats.org/officeDocument/2006/relationships" id="257" r:id="Rc945f599f04a4103"/>
    <p:sldId xmlns:r="http://schemas.openxmlformats.org/officeDocument/2006/relationships" id="258" r:id="Ra268c019749e4222"/>
    <p:sldId xmlns:r="http://schemas.openxmlformats.org/officeDocument/2006/relationships" id="259" r:id="R4df23828a97a43ce"/>
    <p:sldId xmlns:r="http://schemas.openxmlformats.org/officeDocument/2006/relationships" id="260" r:id="R4508f2ec3bed4772"/>
    <p:sldId xmlns:r="http://schemas.openxmlformats.org/officeDocument/2006/relationships" id="261" r:id="Rfee31fa34162405f"/>
    <p:sldId xmlns:r="http://schemas.openxmlformats.org/officeDocument/2006/relationships" id="262" r:id="Rb5a5f7046e3e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0c88520e64355" /><Relationship Type="http://schemas.openxmlformats.org/officeDocument/2006/relationships/slide" Target="/ppt/slides/slide1.xml" Id="R9b31331db8d64819" /><Relationship Type="http://schemas.openxmlformats.org/officeDocument/2006/relationships/slide" Target="/ppt/slides/slide2.xml" Id="Rc945f599f04a4103" /><Relationship Type="http://schemas.openxmlformats.org/officeDocument/2006/relationships/slide" Target="/ppt/slides/slide3.xml" Id="Ra268c019749e4222" /><Relationship Type="http://schemas.openxmlformats.org/officeDocument/2006/relationships/slide" Target="/ppt/slides/slide4.xml" Id="R4df23828a97a43ce" /><Relationship Type="http://schemas.openxmlformats.org/officeDocument/2006/relationships/slide" Target="/ppt/slides/slide5.xml" Id="R4508f2ec3bed4772" /><Relationship Type="http://schemas.openxmlformats.org/officeDocument/2006/relationships/slide" Target="/ppt/slides/slide6.xml" Id="Rfee31fa34162405f" /><Relationship Type="http://schemas.openxmlformats.org/officeDocument/2006/relationships/slide" Target="/ppt/slides/slide7.xml" Id="Rb5a5f7046e3e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90c21a296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822e691e4160" /><Relationship Type="http://schemas.openxmlformats.org/officeDocument/2006/relationships/theme" Target="/ppt/slideMasters/theme/theme1.xml" Id="Ra6339efb329e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95822e691e41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83bab7d1449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8921cb4114f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2ec6f2a42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f5b3f94044c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fa87b0a5846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6c325ad8b45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28bf0f6d940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26 167 417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41 072 582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FINSBRÅTEN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