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9b1a018be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99872070e44ec"/>
  </p:sldMasterIdLst>
  <p:sldIdLst>
    <p:sldId xmlns:r="http://schemas.openxmlformats.org/officeDocument/2006/relationships" id="256" r:id="R510c84378bd34bc0"/>
    <p:sldId xmlns:r="http://schemas.openxmlformats.org/officeDocument/2006/relationships" id="257" r:id="R99ccae6388e24938"/>
    <p:sldId xmlns:r="http://schemas.openxmlformats.org/officeDocument/2006/relationships" id="258" r:id="R48e28327d55447ce"/>
    <p:sldId xmlns:r="http://schemas.openxmlformats.org/officeDocument/2006/relationships" id="259" r:id="Rb7847530aeed46f1"/>
    <p:sldId xmlns:r="http://schemas.openxmlformats.org/officeDocument/2006/relationships" id="260" r:id="R772b4da629d44254"/>
    <p:sldId xmlns:r="http://schemas.openxmlformats.org/officeDocument/2006/relationships" id="261" r:id="R6943f71fd9884654"/>
    <p:sldId xmlns:r="http://schemas.openxmlformats.org/officeDocument/2006/relationships" id="262" r:id="R2866d10bd745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99872070e44ec" /><Relationship Type="http://schemas.openxmlformats.org/officeDocument/2006/relationships/slide" Target="/ppt/slides/slide1.xml" Id="R510c84378bd34bc0" /><Relationship Type="http://schemas.openxmlformats.org/officeDocument/2006/relationships/slide" Target="/ppt/slides/slide2.xml" Id="R99ccae6388e24938" /><Relationship Type="http://schemas.openxmlformats.org/officeDocument/2006/relationships/slide" Target="/ppt/slides/slide3.xml" Id="R48e28327d55447ce" /><Relationship Type="http://schemas.openxmlformats.org/officeDocument/2006/relationships/slide" Target="/ppt/slides/slide4.xml" Id="Rb7847530aeed46f1" /><Relationship Type="http://schemas.openxmlformats.org/officeDocument/2006/relationships/slide" Target="/ppt/slides/slide5.xml" Id="R772b4da629d44254" /><Relationship Type="http://schemas.openxmlformats.org/officeDocument/2006/relationships/slide" Target="/ppt/slides/slide6.xml" Id="R6943f71fd9884654" /><Relationship Type="http://schemas.openxmlformats.org/officeDocument/2006/relationships/slide" Target="/ppt/slides/slide7.xml" Id="R2866d10bd745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71ad3b1e1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66e938cdc4e87" /><Relationship Type="http://schemas.openxmlformats.org/officeDocument/2006/relationships/theme" Target="/ppt/slideMasters/theme/theme1.xml" Id="R877e464e6a4f44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66e938cdc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5e9cb4824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6cfc7d5e04c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7caf1dae2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448b4d7f144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8812ecb5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50e8da4374d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61b2bc923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ISTID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HOLEMARK HEGE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Austre Lurane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916 854 021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