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c83240f71b4a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fd5ac4eb144c05"/>
  </p:sldMasterIdLst>
  <p:sldIdLst>
    <p:sldId xmlns:r="http://schemas.openxmlformats.org/officeDocument/2006/relationships" id="256" r:id="R32daf1bcd00c4f30"/>
    <p:sldId xmlns:r="http://schemas.openxmlformats.org/officeDocument/2006/relationships" id="257" r:id="Rb4dac4d8b4fa415c"/>
    <p:sldId xmlns:r="http://schemas.openxmlformats.org/officeDocument/2006/relationships" id="258" r:id="Rd62411d5712d41e4"/>
    <p:sldId xmlns:r="http://schemas.openxmlformats.org/officeDocument/2006/relationships" id="259" r:id="Rfc80ac629f9749fe"/>
    <p:sldId xmlns:r="http://schemas.openxmlformats.org/officeDocument/2006/relationships" id="260" r:id="R0bd9f5f7eb064dda"/>
    <p:sldId xmlns:r="http://schemas.openxmlformats.org/officeDocument/2006/relationships" id="261" r:id="R63f990273ff44c7e"/>
    <p:sldId xmlns:r="http://schemas.openxmlformats.org/officeDocument/2006/relationships" id="262" r:id="R82acb32b5710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d5ac4eb144c05" /><Relationship Type="http://schemas.openxmlformats.org/officeDocument/2006/relationships/slide" Target="/ppt/slides/slide1.xml" Id="R32daf1bcd00c4f30" /><Relationship Type="http://schemas.openxmlformats.org/officeDocument/2006/relationships/slide" Target="/ppt/slides/slide2.xml" Id="Rb4dac4d8b4fa415c" /><Relationship Type="http://schemas.openxmlformats.org/officeDocument/2006/relationships/slide" Target="/ppt/slides/slide3.xml" Id="Rd62411d5712d41e4" /><Relationship Type="http://schemas.openxmlformats.org/officeDocument/2006/relationships/slide" Target="/ppt/slides/slide4.xml" Id="Rfc80ac629f9749fe" /><Relationship Type="http://schemas.openxmlformats.org/officeDocument/2006/relationships/slide" Target="/ppt/slides/slide5.xml" Id="R0bd9f5f7eb064dda" /><Relationship Type="http://schemas.openxmlformats.org/officeDocument/2006/relationships/slide" Target="/ppt/slides/slide6.xml" Id="R63f990273ff44c7e" /><Relationship Type="http://schemas.openxmlformats.org/officeDocument/2006/relationships/slide" Target="/ppt/slides/slide7.xml" Id="R82acb32b5710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68bcfdb7f4c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41c2d2a8d4f56" /><Relationship Type="http://schemas.openxmlformats.org/officeDocument/2006/relationships/theme" Target="/ppt/slideMasters/theme/theme1.xml" Id="Rb1b8c79357c648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841c2d2a8d4f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72b73effe41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07d5ec15a44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078eba1654d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74d5aa46a4e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fe44440bd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4b9e08a314b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81bd7d8de4a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