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518bba29234a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84882a4e6c472c"/>
  </p:sldMasterIdLst>
  <p:sldIdLst>
    <p:sldId xmlns:r="http://schemas.openxmlformats.org/officeDocument/2006/relationships" id="256" r:id="R9ca07445884f47fb"/>
    <p:sldId xmlns:r="http://schemas.openxmlformats.org/officeDocument/2006/relationships" id="257" r:id="R426c61488d744211"/>
    <p:sldId xmlns:r="http://schemas.openxmlformats.org/officeDocument/2006/relationships" id="258" r:id="R16a5bf0cd93d4bbb"/>
    <p:sldId xmlns:r="http://schemas.openxmlformats.org/officeDocument/2006/relationships" id="259" r:id="R2248a4494b9d4e34"/>
    <p:sldId xmlns:r="http://schemas.openxmlformats.org/officeDocument/2006/relationships" id="260" r:id="R3a3994633ebd4eb1"/>
    <p:sldId xmlns:r="http://schemas.openxmlformats.org/officeDocument/2006/relationships" id="261" r:id="R9feba5399b9e4c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84882a4e6c472c" /><Relationship Type="http://schemas.openxmlformats.org/officeDocument/2006/relationships/slide" Target="/ppt/slides/slide1.xml" Id="R9ca07445884f47fb" /><Relationship Type="http://schemas.openxmlformats.org/officeDocument/2006/relationships/slide" Target="/ppt/slides/slide2.xml" Id="R426c61488d744211" /><Relationship Type="http://schemas.openxmlformats.org/officeDocument/2006/relationships/slide" Target="/ppt/slides/slide3.xml" Id="R16a5bf0cd93d4bbb" /><Relationship Type="http://schemas.openxmlformats.org/officeDocument/2006/relationships/slide" Target="/ppt/slides/slide4.xml" Id="R2248a4494b9d4e34" /><Relationship Type="http://schemas.openxmlformats.org/officeDocument/2006/relationships/slide" Target="/ppt/slides/slide5.xml" Id="R3a3994633ebd4eb1" /><Relationship Type="http://schemas.openxmlformats.org/officeDocument/2006/relationships/slide" Target="/ppt/slides/slide6.xml" Id="R9feba5399b9e4c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7d4773ff9546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31c8b01fd4a50" /><Relationship Type="http://schemas.openxmlformats.org/officeDocument/2006/relationships/theme" Target="/ppt/slideMasters/theme/theme1.xml" Id="R44c41966064c4c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631c8b01fd4a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62c252cc249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d93aebd3343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48b80e85243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b7b16fa6c4a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1f19d22084b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db0d6e3f44a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NNH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NNH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NNH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NNH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NNH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NNH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NNH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916 793 952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NNH AS</a:t>
            </a:r>
          </a:p>
        </p:txBody>
      </p:sp>
    </p:spTree>
  </p:cSld>
  <p:clrMapOvr>
    <a:masterClrMapping xmlns:a="http://schemas.openxmlformats.org/drawingml/2006/main"/>
  </p:clrMapOvr>
</p:sld>
</file>