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547fcea57f41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161ae3a1ca4fbe"/>
  </p:sldMasterIdLst>
  <p:sldIdLst>
    <p:sldId xmlns:r="http://schemas.openxmlformats.org/officeDocument/2006/relationships" id="256" r:id="R7e620eadc42f423c"/>
    <p:sldId xmlns:r="http://schemas.openxmlformats.org/officeDocument/2006/relationships" id="257" r:id="R0367ce2d2ba44184"/>
    <p:sldId xmlns:r="http://schemas.openxmlformats.org/officeDocument/2006/relationships" id="258" r:id="Ref8d083f098347f7"/>
    <p:sldId xmlns:r="http://schemas.openxmlformats.org/officeDocument/2006/relationships" id="259" r:id="R96c2f1fff9b844e2"/>
    <p:sldId xmlns:r="http://schemas.openxmlformats.org/officeDocument/2006/relationships" id="260" r:id="Rc8feb90aa3a64354"/>
    <p:sldId xmlns:r="http://schemas.openxmlformats.org/officeDocument/2006/relationships" id="261" r:id="Rd11d92bba3124dc6"/>
    <p:sldId xmlns:r="http://schemas.openxmlformats.org/officeDocument/2006/relationships" id="262" r:id="R52060f197b4740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161ae3a1ca4fbe" /><Relationship Type="http://schemas.openxmlformats.org/officeDocument/2006/relationships/slide" Target="/ppt/slides/slide1.xml" Id="R7e620eadc42f423c" /><Relationship Type="http://schemas.openxmlformats.org/officeDocument/2006/relationships/slide" Target="/ppt/slides/slide2.xml" Id="R0367ce2d2ba44184" /><Relationship Type="http://schemas.openxmlformats.org/officeDocument/2006/relationships/slide" Target="/ppt/slides/slide3.xml" Id="Ref8d083f098347f7" /><Relationship Type="http://schemas.openxmlformats.org/officeDocument/2006/relationships/slide" Target="/ppt/slides/slide4.xml" Id="R96c2f1fff9b844e2" /><Relationship Type="http://schemas.openxmlformats.org/officeDocument/2006/relationships/slide" Target="/ppt/slides/slide5.xml" Id="Rc8feb90aa3a64354" /><Relationship Type="http://schemas.openxmlformats.org/officeDocument/2006/relationships/slide" Target="/ppt/slides/slide6.xml" Id="Rd11d92bba3124dc6" /><Relationship Type="http://schemas.openxmlformats.org/officeDocument/2006/relationships/slide" Target="/ppt/slides/slide7.xml" Id="R52060f197b4740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80248dbe9945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11495281bd4bc3" /><Relationship Type="http://schemas.openxmlformats.org/officeDocument/2006/relationships/theme" Target="/ppt/slideMasters/theme/theme1.xml" Id="R4ee7e955724741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11495281bd4b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4c6967f0dc47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b4357671ab4a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726debfbf44c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f7b8d372441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9df073a4a147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d576f12d2940c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9b703b3e1045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VB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VB GRUPPEN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−3 277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−3 277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178 945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190 250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GAJA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Rostockgata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916 738 021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GRUPPEN AS</a:t>
            </a:r>
          </a:p>
        </p:txBody>
      </p:sp>
    </p:spTree>
  </p:cSld>
  <p:clrMapOvr>
    <a:masterClrMapping xmlns:a="http://schemas.openxmlformats.org/drawingml/2006/main"/>
  </p:clrMapOvr>
</p:sld>
</file>