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c0ae6aac2d4a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9b37c046f14f66"/>
  </p:sldMasterIdLst>
  <p:sldIdLst>
    <p:sldId xmlns:r="http://schemas.openxmlformats.org/officeDocument/2006/relationships" id="256" r:id="Rae65151c60f348e6"/>
    <p:sldId xmlns:r="http://schemas.openxmlformats.org/officeDocument/2006/relationships" id="257" r:id="R25121eb560e74f8f"/>
    <p:sldId xmlns:r="http://schemas.openxmlformats.org/officeDocument/2006/relationships" id="258" r:id="R4e260b36da55436b"/>
    <p:sldId xmlns:r="http://schemas.openxmlformats.org/officeDocument/2006/relationships" id="259" r:id="Re16f142ec9aa4a98"/>
    <p:sldId xmlns:r="http://schemas.openxmlformats.org/officeDocument/2006/relationships" id="260" r:id="R20b5a4d6989a4358"/>
    <p:sldId xmlns:r="http://schemas.openxmlformats.org/officeDocument/2006/relationships" id="261" r:id="R9e2a456518eb4ea5"/>
    <p:sldId xmlns:r="http://schemas.openxmlformats.org/officeDocument/2006/relationships" id="262" r:id="R7b70644df8e84b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9b37c046f14f66" /><Relationship Type="http://schemas.openxmlformats.org/officeDocument/2006/relationships/slide" Target="/ppt/slides/slide1.xml" Id="Rae65151c60f348e6" /><Relationship Type="http://schemas.openxmlformats.org/officeDocument/2006/relationships/slide" Target="/ppt/slides/slide2.xml" Id="R25121eb560e74f8f" /><Relationship Type="http://schemas.openxmlformats.org/officeDocument/2006/relationships/slide" Target="/ppt/slides/slide3.xml" Id="R4e260b36da55436b" /><Relationship Type="http://schemas.openxmlformats.org/officeDocument/2006/relationships/slide" Target="/ppt/slides/slide4.xml" Id="Re16f142ec9aa4a98" /><Relationship Type="http://schemas.openxmlformats.org/officeDocument/2006/relationships/slide" Target="/ppt/slides/slide5.xml" Id="R20b5a4d6989a4358" /><Relationship Type="http://schemas.openxmlformats.org/officeDocument/2006/relationships/slide" Target="/ppt/slides/slide6.xml" Id="R9e2a456518eb4ea5" /><Relationship Type="http://schemas.openxmlformats.org/officeDocument/2006/relationships/slide" Target="/ppt/slides/slide7.xml" Id="R7b70644df8e84b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11ac45760340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b431daf00d4578" /><Relationship Type="http://schemas.openxmlformats.org/officeDocument/2006/relationships/theme" Target="/ppt/slideMasters/theme/theme1.xml" Id="Rc27d74b6a6ee41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b431daf00d45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083851fea24a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f688d3d8b046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9bb6c1d1974f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674dd871ed49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567068659f4d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47f372e343462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0b934dd76742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FJELLVEIEN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FJELLVEIEN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FJELLVEIEN HOLDING AS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FJELLVEIEN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FJELLVEIEN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FJELLVEIEN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−6 029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−46 029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1 985 871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2 011 011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FJELLVEIEN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 OKSÅS KIVIJERVI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FJELLVEIEN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9511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eirik@kivijervi.no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916 699 271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FJELLVEIEN HOLDING AS</a:t>
            </a:r>
          </a:p>
        </p:txBody>
      </p:sp>
    </p:spTree>
  </p:cSld>
  <p:clrMapOvr>
    <a:masterClrMapping xmlns:a="http://schemas.openxmlformats.org/drawingml/2006/main"/>
  </p:clrMapOvr>
</p:sld>
</file>