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895f17dc4446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f03a292d984bf4"/>
  </p:sldMasterIdLst>
  <p:sldIdLst>
    <p:sldId xmlns:r="http://schemas.openxmlformats.org/officeDocument/2006/relationships" id="256" r:id="R3aa92cef725b4aff"/>
    <p:sldId xmlns:r="http://schemas.openxmlformats.org/officeDocument/2006/relationships" id="257" r:id="Ra61ce2ff28c847d5"/>
    <p:sldId xmlns:r="http://schemas.openxmlformats.org/officeDocument/2006/relationships" id="258" r:id="Rc38e691572a747f9"/>
    <p:sldId xmlns:r="http://schemas.openxmlformats.org/officeDocument/2006/relationships" id="259" r:id="Rb4eb95a9e0614f4b"/>
    <p:sldId xmlns:r="http://schemas.openxmlformats.org/officeDocument/2006/relationships" id="260" r:id="Rfbc0f7e2fcea4daf"/>
    <p:sldId xmlns:r="http://schemas.openxmlformats.org/officeDocument/2006/relationships" id="261" r:id="Rd572fc82084d48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03a292d984bf4" /><Relationship Type="http://schemas.openxmlformats.org/officeDocument/2006/relationships/slide" Target="/ppt/slides/slide1.xml" Id="R3aa92cef725b4aff" /><Relationship Type="http://schemas.openxmlformats.org/officeDocument/2006/relationships/slide" Target="/ppt/slides/slide2.xml" Id="Ra61ce2ff28c847d5" /><Relationship Type="http://schemas.openxmlformats.org/officeDocument/2006/relationships/slide" Target="/ppt/slides/slide3.xml" Id="Rc38e691572a747f9" /><Relationship Type="http://schemas.openxmlformats.org/officeDocument/2006/relationships/slide" Target="/ppt/slides/slide4.xml" Id="Rb4eb95a9e0614f4b" /><Relationship Type="http://schemas.openxmlformats.org/officeDocument/2006/relationships/slide" Target="/ppt/slides/slide5.xml" Id="Rfbc0f7e2fcea4daf" /><Relationship Type="http://schemas.openxmlformats.org/officeDocument/2006/relationships/slide" Target="/ppt/slides/slide6.xml" Id="Rd572fc82084d48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56522e0f74c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c813a365c49d4" /><Relationship Type="http://schemas.openxmlformats.org/officeDocument/2006/relationships/theme" Target="/ppt/slideMasters/theme/theme1.xml" Id="R4c0a52636ffb44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c813a365c49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bda8797f34a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eebd42d2b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65e84c99c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ac91933c94d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1130007c6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590727ea142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JET CONSULTING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827 440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561 860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729 038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Ormerudveien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916 696 752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