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b7af18a52c4f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404f5c0a44622"/>
  </p:sldMasterIdLst>
  <p:sldIdLst>
    <p:sldId xmlns:r="http://schemas.openxmlformats.org/officeDocument/2006/relationships" id="256" r:id="Rd581b312a8de4f83"/>
    <p:sldId xmlns:r="http://schemas.openxmlformats.org/officeDocument/2006/relationships" id="257" r:id="R51a777c808da4742"/>
    <p:sldId xmlns:r="http://schemas.openxmlformats.org/officeDocument/2006/relationships" id="258" r:id="Rf9eae9ff584d4dc5"/>
    <p:sldId xmlns:r="http://schemas.openxmlformats.org/officeDocument/2006/relationships" id="259" r:id="R7e7427bd379c42a7"/>
    <p:sldId xmlns:r="http://schemas.openxmlformats.org/officeDocument/2006/relationships" id="260" r:id="R996be87da69842b8"/>
    <p:sldId xmlns:r="http://schemas.openxmlformats.org/officeDocument/2006/relationships" id="261" r:id="Rfe7df0ad4989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404f5c0a44622" /><Relationship Type="http://schemas.openxmlformats.org/officeDocument/2006/relationships/slide" Target="/ppt/slides/slide1.xml" Id="Rd581b312a8de4f83" /><Relationship Type="http://schemas.openxmlformats.org/officeDocument/2006/relationships/slide" Target="/ppt/slides/slide2.xml" Id="R51a777c808da4742" /><Relationship Type="http://schemas.openxmlformats.org/officeDocument/2006/relationships/slide" Target="/ppt/slides/slide3.xml" Id="Rf9eae9ff584d4dc5" /><Relationship Type="http://schemas.openxmlformats.org/officeDocument/2006/relationships/slide" Target="/ppt/slides/slide4.xml" Id="R7e7427bd379c42a7" /><Relationship Type="http://schemas.openxmlformats.org/officeDocument/2006/relationships/slide" Target="/ppt/slides/slide5.xml" Id="R996be87da69842b8" /><Relationship Type="http://schemas.openxmlformats.org/officeDocument/2006/relationships/slide" Target="/ppt/slides/slide6.xml" Id="Rfe7df0ad4989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02e1743244c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a3cb2e4f74881" /><Relationship Type="http://schemas.openxmlformats.org/officeDocument/2006/relationships/theme" Target="/ppt/slideMasters/theme/theme1.xml" Id="Rca77fd49f57f47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a3cb2e4f7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e4cdcd7264c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70ae4400049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e43b441d6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0e337fe6945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ed2eadcf745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8b024419441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