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81f3978daf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22624df754ce9"/>
  </p:sldMasterIdLst>
  <p:sldIdLst>
    <p:sldId xmlns:r="http://schemas.openxmlformats.org/officeDocument/2006/relationships" id="256" r:id="R12c1298009334f35"/>
    <p:sldId xmlns:r="http://schemas.openxmlformats.org/officeDocument/2006/relationships" id="257" r:id="R24badf05f8904843"/>
    <p:sldId xmlns:r="http://schemas.openxmlformats.org/officeDocument/2006/relationships" id="258" r:id="R845ac36ee6fa4e0f"/>
    <p:sldId xmlns:r="http://schemas.openxmlformats.org/officeDocument/2006/relationships" id="259" r:id="Rbdd6c32a4c4b4e25"/>
    <p:sldId xmlns:r="http://schemas.openxmlformats.org/officeDocument/2006/relationships" id="260" r:id="Rd8bf464578fe42a5"/>
    <p:sldId xmlns:r="http://schemas.openxmlformats.org/officeDocument/2006/relationships" id="261" r:id="R4f44463d4c9f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22624df754ce9" /><Relationship Type="http://schemas.openxmlformats.org/officeDocument/2006/relationships/slide" Target="/ppt/slides/slide1.xml" Id="R12c1298009334f35" /><Relationship Type="http://schemas.openxmlformats.org/officeDocument/2006/relationships/slide" Target="/ppt/slides/slide2.xml" Id="R24badf05f8904843" /><Relationship Type="http://schemas.openxmlformats.org/officeDocument/2006/relationships/slide" Target="/ppt/slides/slide3.xml" Id="R845ac36ee6fa4e0f" /><Relationship Type="http://schemas.openxmlformats.org/officeDocument/2006/relationships/slide" Target="/ppt/slides/slide4.xml" Id="Rbdd6c32a4c4b4e25" /><Relationship Type="http://schemas.openxmlformats.org/officeDocument/2006/relationships/slide" Target="/ppt/slides/slide5.xml" Id="Rd8bf464578fe42a5" /><Relationship Type="http://schemas.openxmlformats.org/officeDocument/2006/relationships/slide" Target="/ppt/slides/slide6.xml" Id="R4f44463d4c9f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97b8f8e49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e6071bbe04ae1" /><Relationship Type="http://schemas.openxmlformats.org/officeDocument/2006/relationships/theme" Target="/ppt/slideMasters/theme/theme1.xml" Id="Rbc2381bd220f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e6071bbe04a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ab9a5a436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88ba72eb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25df9392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5233dfef34e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63e4449ca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f747ee275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