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886c1b01894d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99b1d27483499c"/>
  </p:sldMasterIdLst>
  <p:sldIdLst>
    <p:sldId xmlns:r="http://schemas.openxmlformats.org/officeDocument/2006/relationships" id="256" r:id="R8d69c2aa1a5c45be"/>
    <p:sldId xmlns:r="http://schemas.openxmlformats.org/officeDocument/2006/relationships" id="257" r:id="R7c62216fb5294810"/>
    <p:sldId xmlns:r="http://schemas.openxmlformats.org/officeDocument/2006/relationships" id="258" r:id="R7317aa3595a64991"/>
    <p:sldId xmlns:r="http://schemas.openxmlformats.org/officeDocument/2006/relationships" id="259" r:id="R2f351b8372b641b1"/>
    <p:sldId xmlns:r="http://schemas.openxmlformats.org/officeDocument/2006/relationships" id="260" r:id="R99e40df22fa74920"/>
    <p:sldId xmlns:r="http://schemas.openxmlformats.org/officeDocument/2006/relationships" id="261" r:id="R0b399f027c00455d"/>
    <p:sldId xmlns:r="http://schemas.openxmlformats.org/officeDocument/2006/relationships" id="262" r:id="R51253f04f53240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99b1d27483499c" /><Relationship Type="http://schemas.openxmlformats.org/officeDocument/2006/relationships/slide" Target="/ppt/slides/slide1.xml" Id="R8d69c2aa1a5c45be" /><Relationship Type="http://schemas.openxmlformats.org/officeDocument/2006/relationships/slide" Target="/ppt/slides/slide2.xml" Id="R7c62216fb5294810" /><Relationship Type="http://schemas.openxmlformats.org/officeDocument/2006/relationships/slide" Target="/ppt/slides/slide3.xml" Id="R7317aa3595a64991" /><Relationship Type="http://schemas.openxmlformats.org/officeDocument/2006/relationships/slide" Target="/ppt/slides/slide4.xml" Id="R2f351b8372b641b1" /><Relationship Type="http://schemas.openxmlformats.org/officeDocument/2006/relationships/slide" Target="/ppt/slides/slide5.xml" Id="R99e40df22fa74920" /><Relationship Type="http://schemas.openxmlformats.org/officeDocument/2006/relationships/slide" Target="/ppt/slides/slide6.xml" Id="R0b399f027c00455d" /><Relationship Type="http://schemas.openxmlformats.org/officeDocument/2006/relationships/slide" Target="/ppt/slides/slide7.xml" Id="R51253f04f53240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75bdd0c2b748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e8c81a80a4f08" /><Relationship Type="http://schemas.openxmlformats.org/officeDocument/2006/relationships/theme" Target="/ppt/slideMasters/theme/theme1.xml" Id="Rf1ed94198cc644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3e8c81a80a4f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0f9eb7f794b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01a22d2fb45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73b2caea44f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9ee7340894d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efb33734e4c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9a5dc7e6347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25d7d4f3a49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SOKA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SOKA INVEST AS ble etablert [år] og holder til i Lierskogen.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138 512 487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5 623 273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4 247 427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90 005 835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207 135 733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BREVIK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3420 Lierskogen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916 666 721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