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a4ae221ab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b4662aae64901"/>
  </p:sldMasterIdLst>
  <p:sldIdLst>
    <p:sldId xmlns:r="http://schemas.openxmlformats.org/officeDocument/2006/relationships" id="256" r:id="Rf2a8a08f1a9547bd"/>
    <p:sldId xmlns:r="http://schemas.openxmlformats.org/officeDocument/2006/relationships" id="257" r:id="R273b265e8381476b"/>
    <p:sldId xmlns:r="http://schemas.openxmlformats.org/officeDocument/2006/relationships" id="258" r:id="R642a92f1dbed4d0f"/>
    <p:sldId xmlns:r="http://schemas.openxmlformats.org/officeDocument/2006/relationships" id="259" r:id="Rdb9c7554f8ba4ec2"/>
    <p:sldId xmlns:r="http://schemas.openxmlformats.org/officeDocument/2006/relationships" id="260" r:id="Rcde2e11fd6164f5b"/>
    <p:sldId xmlns:r="http://schemas.openxmlformats.org/officeDocument/2006/relationships" id="261" r:id="Ra7516124aca44b63"/>
    <p:sldId xmlns:r="http://schemas.openxmlformats.org/officeDocument/2006/relationships" id="262" r:id="Re55d169c2021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b4662aae64901" /><Relationship Type="http://schemas.openxmlformats.org/officeDocument/2006/relationships/slide" Target="/ppt/slides/slide1.xml" Id="Rf2a8a08f1a9547bd" /><Relationship Type="http://schemas.openxmlformats.org/officeDocument/2006/relationships/slide" Target="/ppt/slides/slide2.xml" Id="R273b265e8381476b" /><Relationship Type="http://schemas.openxmlformats.org/officeDocument/2006/relationships/slide" Target="/ppt/slides/slide3.xml" Id="R642a92f1dbed4d0f" /><Relationship Type="http://schemas.openxmlformats.org/officeDocument/2006/relationships/slide" Target="/ppt/slides/slide4.xml" Id="Rdb9c7554f8ba4ec2" /><Relationship Type="http://schemas.openxmlformats.org/officeDocument/2006/relationships/slide" Target="/ppt/slides/slide5.xml" Id="Rcde2e11fd6164f5b" /><Relationship Type="http://schemas.openxmlformats.org/officeDocument/2006/relationships/slide" Target="/ppt/slides/slide6.xml" Id="Ra7516124aca44b63" /><Relationship Type="http://schemas.openxmlformats.org/officeDocument/2006/relationships/slide" Target="/ppt/slides/slide7.xml" Id="Re55d169c2021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7f073154b43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9601d77354d19" /><Relationship Type="http://schemas.openxmlformats.org/officeDocument/2006/relationships/theme" Target="/ppt/slideMasters/theme/theme1.xml" Id="Rba87004fb3ee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9601d7735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646d9f4db4e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1451c91e24c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617fdb8f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4f3ae782f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dc375fd22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f98f4eeb84d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b687c24b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