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6dbe2edc944a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ff410f97640fc"/>
  </p:sldMasterIdLst>
  <p:sldIdLst>
    <p:sldId xmlns:r="http://schemas.openxmlformats.org/officeDocument/2006/relationships" id="256" r:id="R45bc2132a9124c7d"/>
    <p:sldId xmlns:r="http://schemas.openxmlformats.org/officeDocument/2006/relationships" id="257" r:id="R53387b4f44e2415f"/>
    <p:sldId xmlns:r="http://schemas.openxmlformats.org/officeDocument/2006/relationships" id="258" r:id="Rdee0cc87c2044eac"/>
    <p:sldId xmlns:r="http://schemas.openxmlformats.org/officeDocument/2006/relationships" id="259" r:id="R69e84533bc3e4226"/>
    <p:sldId xmlns:r="http://schemas.openxmlformats.org/officeDocument/2006/relationships" id="260" r:id="R043845675a1042db"/>
    <p:sldId xmlns:r="http://schemas.openxmlformats.org/officeDocument/2006/relationships" id="261" r:id="Rc791010ff784447c"/>
    <p:sldId xmlns:r="http://schemas.openxmlformats.org/officeDocument/2006/relationships" id="262" r:id="R8d611e1a173149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ff410f97640fc" /><Relationship Type="http://schemas.openxmlformats.org/officeDocument/2006/relationships/slide" Target="/ppt/slides/slide1.xml" Id="R45bc2132a9124c7d" /><Relationship Type="http://schemas.openxmlformats.org/officeDocument/2006/relationships/slide" Target="/ppt/slides/slide2.xml" Id="R53387b4f44e2415f" /><Relationship Type="http://schemas.openxmlformats.org/officeDocument/2006/relationships/slide" Target="/ppt/slides/slide3.xml" Id="Rdee0cc87c2044eac" /><Relationship Type="http://schemas.openxmlformats.org/officeDocument/2006/relationships/slide" Target="/ppt/slides/slide4.xml" Id="R69e84533bc3e4226" /><Relationship Type="http://schemas.openxmlformats.org/officeDocument/2006/relationships/slide" Target="/ppt/slides/slide5.xml" Id="R043845675a1042db" /><Relationship Type="http://schemas.openxmlformats.org/officeDocument/2006/relationships/slide" Target="/ppt/slides/slide6.xml" Id="Rc791010ff784447c" /><Relationship Type="http://schemas.openxmlformats.org/officeDocument/2006/relationships/slide" Target="/ppt/slides/slide7.xml" Id="R8d611e1a173149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faa6181b142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c4e0610784bc5" /><Relationship Type="http://schemas.openxmlformats.org/officeDocument/2006/relationships/theme" Target="/ppt/slideMasters/theme/theme1.xml" Id="Ref502d55625544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6c4e0610784b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82cab9bf54e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a09cda88343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efe3a224a42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95d1b3f8d4c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d92453ddd47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3048474f74f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5f9fc32294a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THEOFINE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THEOFINE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1 946 856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23 375 784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31 397 925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CHRISTIAN BRAGER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Homans 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916 643 721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THEOFINE AS</a:t>
            </a:r>
          </a:p>
        </p:txBody>
      </p:sp>
    </p:spTree>
  </p:cSld>
  <p:clrMapOvr>
    <a:masterClrMapping xmlns:a="http://schemas.openxmlformats.org/drawingml/2006/main"/>
  </p:clrMapOvr>
</p:sld>
</file>