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effb831fca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6f12a82104a1a"/>
  </p:sldMasterIdLst>
  <p:sldIdLst>
    <p:sldId xmlns:r="http://schemas.openxmlformats.org/officeDocument/2006/relationships" id="256" r:id="Rc2d628d82c5449b7"/>
    <p:sldId xmlns:r="http://schemas.openxmlformats.org/officeDocument/2006/relationships" id="257" r:id="R6e6a63af13ce4a21"/>
    <p:sldId xmlns:r="http://schemas.openxmlformats.org/officeDocument/2006/relationships" id="258" r:id="R43abdd012499464d"/>
    <p:sldId xmlns:r="http://schemas.openxmlformats.org/officeDocument/2006/relationships" id="259" r:id="R3dd980506fec4ce0"/>
    <p:sldId xmlns:r="http://schemas.openxmlformats.org/officeDocument/2006/relationships" id="260" r:id="Rcdcb7fe9d7d048dc"/>
    <p:sldId xmlns:r="http://schemas.openxmlformats.org/officeDocument/2006/relationships" id="261" r:id="R7db7cda07acb43f0"/>
    <p:sldId xmlns:r="http://schemas.openxmlformats.org/officeDocument/2006/relationships" id="262" r:id="Rf11c12fa13c74a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6f12a82104a1a" /><Relationship Type="http://schemas.openxmlformats.org/officeDocument/2006/relationships/slide" Target="/ppt/slides/slide1.xml" Id="Rc2d628d82c5449b7" /><Relationship Type="http://schemas.openxmlformats.org/officeDocument/2006/relationships/slide" Target="/ppt/slides/slide2.xml" Id="R6e6a63af13ce4a21" /><Relationship Type="http://schemas.openxmlformats.org/officeDocument/2006/relationships/slide" Target="/ppt/slides/slide3.xml" Id="R43abdd012499464d" /><Relationship Type="http://schemas.openxmlformats.org/officeDocument/2006/relationships/slide" Target="/ppt/slides/slide4.xml" Id="R3dd980506fec4ce0" /><Relationship Type="http://schemas.openxmlformats.org/officeDocument/2006/relationships/slide" Target="/ppt/slides/slide5.xml" Id="Rcdcb7fe9d7d048dc" /><Relationship Type="http://schemas.openxmlformats.org/officeDocument/2006/relationships/slide" Target="/ppt/slides/slide6.xml" Id="R7db7cda07acb43f0" /><Relationship Type="http://schemas.openxmlformats.org/officeDocument/2006/relationships/slide" Target="/ppt/slides/slide7.xml" Id="Rf11c12fa13c74a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3169b51b1f40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ee21e691f414e" /><Relationship Type="http://schemas.openxmlformats.org/officeDocument/2006/relationships/theme" Target="/ppt/slideMasters/theme/theme1.xml" Id="R3447fc0524734d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7aee21e691f41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1ec366ca248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416852c664f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8356d5a664d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4790826c2f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93959116294f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e2cc45e454c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757fbbdea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THEOFINE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THEOFINE AS ble etablert [år] og holder til i Blommenholm.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1 946 856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23 375 784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31 397 925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CARLSEN DIDRIK C BRAGER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Homans vei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1365 Blommenholm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916 643 721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THEOFINE AS</a:t>
            </a:r>
          </a:p>
        </p:txBody>
      </p:sp>
    </p:spTree>
  </p:cSld>
  <p:clrMapOvr>
    <a:masterClrMapping xmlns:a="http://schemas.openxmlformats.org/drawingml/2006/main"/>
  </p:clrMapOvr>
</p:sld>
</file>