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64ded5b56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6277ec7184a33"/>
  </p:sldMasterIdLst>
  <p:sldIdLst>
    <p:sldId xmlns:r="http://schemas.openxmlformats.org/officeDocument/2006/relationships" id="256" r:id="Rc2129bb038eb4c70"/>
    <p:sldId xmlns:r="http://schemas.openxmlformats.org/officeDocument/2006/relationships" id="257" r:id="R1d5a3f2d97764006"/>
    <p:sldId xmlns:r="http://schemas.openxmlformats.org/officeDocument/2006/relationships" id="258" r:id="Rab6f848f78604c99"/>
    <p:sldId xmlns:r="http://schemas.openxmlformats.org/officeDocument/2006/relationships" id="259" r:id="R2101da5306264ec7"/>
    <p:sldId xmlns:r="http://schemas.openxmlformats.org/officeDocument/2006/relationships" id="260" r:id="R92cbbb88b1734a22"/>
    <p:sldId xmlns:r="http://schemas.openxmlformats.org/officeDocument/2006/relationships" id="261" r:id="R199b8661615342e3"/>
    <p:sldId xmlns:r="http://schemas.openxmlformats.org/officeDocument/2006/relationships" id="262" r:id="R7a9862ddfb83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6277ec7184a33" /><Relationship Type="http://schemas.openxmlformats.org/officeDocument/2006/relationships/slide" Target="/ppt/slides/slide1.xml" Id="Rc2129bb038eb4c70" /><Relationship Type="http://schemas.openxmlformats.org/officeDocument/2006/relationships/slide" Target="/ppt/slides/slide2.xml" Id="R1d5a3f2d97764006" /><Relationship Type="http://schemas.openxmlformats.org/officeDocument/2006/relationships/slide" Target="/ppt/slides/slide3.xml" Id="Rab6f848f78604c99" /><Relationship Type="http://schemas.openxmlformats.org/officeDocument/2006/relationships/slide" Target="/ppt/slides/slide4.xml" Id="R2101da5306264ec7" /><Relationship Type="http://schemas.openxmlformats.org/officeDocument/2006/relationships/slide" Target="/ppt/slides/slide5.xml" Id="R92cbbb88b1734a22" /><Relationship Type="http://schemas.openxmlformats.org/officeDocument/2006/relationships/slide" Target="/ppt/slides/slide6.xml" Id="R199b8661615342e3" /><Relationship Type="http://schemas.openxmlformats.org/officeDocument/2006/relationships/slide" Target="/ppt/slides/slide7.xml" Id="R7a9862ddfb83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fb4ec089e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9c9f8e5f4d2b" /><Relationship Type="http://schemas.openxmlformats.org/officeDocument/2006/relationships/theme" Target="/ppt/slideMasters/theme/theme1.xml" Id="R6b4fd7ef09b4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b9c9f8e5f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cdfc9740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f8287ed5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437727b4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b433eec6c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7feec700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b28aff11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8eedc828f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REGIUS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9 219 081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9 225 080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JØRN MCCALL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Jørn McCall Ekeberg, Båtbyggerlia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