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d2bba3fa0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5297c65a24577"/>
  </p:sldMasterIdLst>
  <p:sldIdLst>
    <p:sldId xmlns:r="http://schemas.openxmlformats.org/officeDocument/2006/relationships" id="256" r:id="Raad88f092c204c6e"/>
    <p:sldId xmlns:r="http://schemas.openxmlformats.org/officeDocument/2006/relationships" id="257" r:id="R22696e0fb1504dc9"/>
    <p:sldId xmlns:r="http://schemas.openxmlformats.org/officeDocument/2006/relationships" id="258" r:id="R73471ae4a61843e7"/>
    <p:sldId xmlns:r="http://schemas.openxmlformats.org/officeDocument/2006/relationships" id="259" r:id="R2b62fb68b762470d"/>
    <p:sldId xmlns:r="http://schemas.openxmlformats.org/officeDocument/2006/relationships" id="260" r:id="Rb720483df6624843"/>
    <p:sldId xmlns:r="http://schemas.openxmlformats.org/officeDocument/2006/relationships" id="261" r:id="R80ba0ed347b0442d"/>
    <p:sldId xmlns:r="http://schemas.openxmlformats.org/officeDocument/2006/relationships" id="262" r:id="Re3fb0f256a114e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5297c65a24577" /><Relationship Type="http://schemas.openxmlformats.org/officeDocument/2006/relationships/slide" Target="/ppt/slides/slide1.xml" Id="Raad88f092c204c6e" /><Relationship Type="http://schemas.openxmlformats.org/officeDocument/2006/relationships/slide" Target="/ppt/slides/slide2.xml" Id="R22696e0fb1504dc9" /><Relationship Type="http://schemas.openxmlformats.org/officeDocument/2006/relationships/slide" Target="/ppt/slides/slide3.xml" Id="R73471ae4a61843e7" /><Relationship Type="http://schemas.openxmlformats.org/officeDocument/2006/relationships/slide" Target="/ppt/slides/slide4.xml" Id="R2b62fb68b762470d" /><Relationship Type="http://schemas.openxmlformats.org/officeDocument/2006/relationships/slide" Target="/ppt/slides/slide5.xml" Id="Rb720483df6624843" /><Relationship Type="http://schemas.openxmlformats.org/officeDocument/2006/relationships/slide" Target="/ppt/slides/slide6.xml" Id="R80ba0ed347b0442d" /><Relationship Type="http://schemas.openxmlformats.org/officeDocument/2006/relationships/slide" Target="/ppt/slides/slide7.xml" Id="Re3fb0f256a114e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617374f0b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6fd0b17314344" /><Relationship Type="http://schemas.openxmlformats.org/officeDocument/2006/relationships/theme" Target="/ppt/slideMasters/theme/theme1.xml" Id="Rde4277daadf9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16fd0b1731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72745c49d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d9e9c7225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da2359af8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0abc1ab56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b9dc250d045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200417ce047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b38bdfbf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