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4fa22c6e2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21a008240f43d6"/>
  </p:sldMasterIdLst>
  <p:sldIdLst>
    <p:sldId xmlns:r="http://schemas.openxmlformats.org/officeDocument/2006/relationships" id="256" r:id="Rd86e0f6f2abb4030"/>
    <p:sldId xmlns:r="http://schemas.openxmlformats.org/officeDocument/2006/relationships" id="257" r:id="Rf0e0d75025c448d1"/>
    <p:sldId xmlns:r="http://schemas.openxmlformats.org/officeDocument/2006/relationships" id="258" r:id="R33e39ea1cc0d467c"/>
    <p:sldId xmlns:r="http://schemas.openxmlformats.org/officeDocument/2006/relationships" id="259" r:id="R75c1559d136944a4"/>
    <p:sldId xmlns:r="http://schemas.openxmlformats.org/officeDocument/2006/relationships" id="260" r:id="R3ac1920f7ed44a08"/>
    <p:sldId xmlns:r="http://schemas.openxmlformats.org/officeDocument/2006/relationships" id="261" r:id="Rb9d35e5b38014342"/>
    <p:sldId xmlns:r="http://schemas.openxmlformats.org/officeDocument/2006/relationships" id="262" r:id="R2cb04e2bd1c2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1a008240f43d6" /><Relationship Type="http://schemas.openxmlformats.org/officeDocument/2006/relationships/slide" Target="/ppt/slides/slide1.xml" Id="Rd86e0f6f2abb4030" /><Relationship Type="http://schemas.openxmlformats.org/officeDocument/2006/relationships/slide" Target="/ppt/slides/slide2.xml" Id="Rf0e0d75025c448d1" /><Relationship Type="http://schemas.openxmlformats.org/officeDocument/2006/relationships/slide" Target="/ppt/slides/slide3.xml" Id="R33e39ea1cc0d467c" /><Relationship Type="http://schemas.openxmlformats.org/officeDocument/2006/relationships/slide" Target="/ppt/slides/slide4.xml" Id="R75c1559d136944a4" /><Relationship Type="http://schemas.openxmlformats.org/officeDocument/2006/relationships/slide" Target="/ppt/slides/slide5.xml" Id="R3ac1920f7ed44a08" /><Relationship Type="http://schemas.openxmlformats.org/officeDocument/2006/relationships/slide" Target="/ppt/slides/slide6.xml" Id="Rb9d35e5b38014342" /><Relationship Type="http://schemas.openxmlformats.org/officeDocument/2006/relationships/slide" Target="/ppt/slides/slide7.xml" Id="R2cb04e2bd1c2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11ddbbe74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adcd8c61f4cd7" /><Relationship Type="http://schemas.openxmlformats.org/officeDocument/2006/relationships/theme" Target="/ppt/slideMasters/theme/theme1.xml" Id="R18ce87b374e2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adcd8c61f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f6f0c9869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49b3f8e154d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27f059516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bf2565856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4c223f77c47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82eca996b41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13012cbea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