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a129ec173a42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1e68ce6f1949a6"/>
  </p:sldMasterIdLst>
  <p:sldIdLst>
    <p:sldId xmlns:r="http://schemas.openxmlformats.org/officeDocument/2006/relationships" id="256" r:id="R613f342b63e043b8"/>
    <p:sldId xmlns:r="http://schemas.openxmlformats.org/officeDocument/2006/relationships" id="257" r:id="R3a4aa2ebacea4d46"/>
    <p:sldId xmlns:r="http://schemas.openxmlformats.org/officeDocument/2006/relationships" id="258" r:id="Rbd6907d1589e48ca"/>
    <p:sldId xmlns:r="http://schemas.openxmlformats.org/officeDocument/2006/relationships" id="259" r:id="R08eb0dd94f7e42da"/>
    <p:sldId xmlns:r="http://schemas.openxmlformats.org/officeDocument/2006/relationships" id="260" r:id="R7b29b730fc4e49a0"/>
    <p:sldId xmlns:r="http://schemas.openxmlformats.org/officeDocument/2006/relationships" id="261" r:id="R777c463770084b54"/>
    <p:sldId xmlns:r="http://schemas.openxmlformats.org/officeDocument/2006/relationships" id="262" r:id="R9e5729472e2645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1e68ce6f1949a6" /><Relationship Type="http://schemas.openxmlformats.org/officeDocument/2006/relationships/slide" Target="/ppt/slides/slide1.xml" Id="R613f342b63e043b8" /><Relationship Type="http://schemas.openxmlformats.org/officeDocument/2006/relationships/slide" Target="/ppt/slides/slide2.xml" Id="R3a4aa2ebacea4d46" /><Relationship Type="http://schemas.openxmlformats.org/officeDocument/2006/relationships/slide" Target="/ppt/slides/slide3.xml" Id="Rbd6907d1589e48ca" /><Relationship Type="http://schemas.openxmlformats.org/officeDocument/2006/relationships/slide" Target="/ppt/slides/slide4.xml" Id="R08eb0dd94f7e42da" /><Relationship Type="http://schemas.openxmlformats.org/officeDocument/2006/relationships/slide" Target="/ppt/slides/slide5.xml" Id="R7b29b730fc4e49a0" /><Relationship Type="http://schemas.openxmlformats.org/officeDocument/2006/relationships/slide" Target="/ppt/slides/slide6.xml" Id="R777c463770084b54" /><Relationship Type="http://schemas.openxmlformats.org/officeDocument/2006/relationships/slide" Target="/ppt/slides/slide7.xml" Id="R9e5729472e2645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bfc4d7cf04a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01a4e5b5f4faa" /><Relationship Type="http://schemas.openxmlformats.org/officeDocument/2006/relationships/theme" Target="/ppt/slideMasters/theme/theme1.xml" Id="R70870d8ed9f344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401a4e5b5f4f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e1dc3a1054c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337eae3f149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558dcfc7a43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64d24226847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50e952ec841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a0b8c6e2947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92bab11db4e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 OG INVESTERINGSPARTNER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 OG INVESTERINGSPARTNER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628 965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323 566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4 644 404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39 900 124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48 325 146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BJØRNSRUD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TIKA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BERG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