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696cfb673747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12a0f9c963462f"/>
  </p:sldMasterIdLst>
  <p:sldIdLst>
    <p:sldId xmlns:r="http://schemas.openxmlformats.org/officeDocument/2006/relationships" id="256" r:id="R763200bdea5f4c61"/>
    <p:sldId xmlns:r="http://schemas.openxmlformats.org/officeDocument/2006/relationships" id="257" r:id="R47eaf81336ef4e90"/>
    <p:sldId xmlns:r="http://schemas.openxmlformats.org/officeDocument/2006/relationships" id="258" r:id="Rec60dde6c2fa4cba"/>
    <p:sldId xmlns:r="http://schemas.openxmlformats.org/officeDocument/2006/relationships" id="259" r:id="Rf0709553cc0d44a7"/>
    <p:sldId xmlns:r="http://schemas.openxmlformats.org/officeDocument/2006/relationships" id="260" r:id="Re183475019ed4960"/>
    <p:sldId xmlns:r="http://schemas.openxmlformats.org/officeDocument/2006/relationships" id="261" r:id="Rdf0e4b5ea60e45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12a0f9c963462f" /><Relationship Type="http://schemas.openxmlformats.org/officeDocument/2006/relationships/slide" Target="/ppt/slides/slide1.xml" Id="R763200bdea5f4c61" /><Relationship Type="http://schemas.openxmlformats.org/officeDocument/2006/relationships/slide" Target="/ppt/slides/slide2.xml" Id="R47eaf81336ef4e90" /><Relationship Type="http://schemas.openxmlformats.org/officeDocument/2006/relationships/slide" Target="/ppt/slides/slide3.xml" Id="Rec60dde6c2fa4cba" /><Relationship Type="http://schemas.openxmlformats.org/officeDocument/2006/relationships/slide" Target="/ppt/slides/slide4.xml" Id="Rf0709553cc0d44a7" /><Relationship Type="http://schemas.openxmlformats.org/officeDocument/2006/relationships/slide" Target="/ppt/slides/slide5.xml" Id="Re183475019ed4960" /><Relationship Type="http://schemas.openxmlformats.org/officeDocument/2006/relationships/slide" Target="/ppt/slides/slide6.xml" Id="Rdf0e4b5ea60e45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312dd7a7594d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eae5ada8641a3" /><Relationship Type="http://schemas.openxmlformats.org/officeDocument/2006/relationships/theme" Target="/ppt/slideMasters/theme/theme1.xml" Id="R41261940fc5d41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ceae5ada8641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960c92e3b4a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e5080b8e843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f13bf6ef14e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625f6ec2847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d19954d8042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84582acc84e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MCONSULT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MCONSULT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−54 596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916 604 270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