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663feb490f4b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b50faf14c2428d"/>
  </p:sldMasterIdLst>
  <p:sldIdLst>
    <p:sldId xmlns:r="http://schemas.openxmlformats.org/officeDocument/2006/relationships" id="256" r:id="R78bdb02a2d484aa0"/>
    <p:sldId xmlns:r="http://schemas.openxmlformats.org/officeDocument/2006/relationships" id="257" r:id="R21cc0372d2d346b3"/>
    <p:sldId xmlns:r="http://schemas.openxmlformats.org/officeDocument/2006/relationships" id="258" r:id="Rdb1946a8462b4d88"/>
    <p:sldId xmlns:r="http://schemas.openxmlformats.org/officeDocument/2006/relationships" id="259" r:id="Rbabfe03e7afa4faf"/>
    <p:sldId xmlns:r="http://schemas.openxmlformats.org/officeDocument/2006/relationships" id="260" r:id="Rbfeb1f92168a48dd"/>
    <p:sldId xmlns:r="http://schemas.openxmlformats.org/officeDocument/2006/relationships" id="261" r:id="R4b16eaac0e6646af"/>
    <p:sldId xmlns:r="http://schemas.openxmlformats.org/officeDocument/2006/relationships" id="262" r:id="Ra323158f2d6a48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b50faf14c2428d" /><Relationship Type="http://schemas.openxmlformats.org/officeDocument/2006/relationships/slide" Target="/ppt/slides/slide1.xml" Id="R78bdb02a2d484aa0" /><Relationship Type="http://schemas.openxmlformats.org/officeDocument/2006/relationships/slide" Target="/ppt/slides/slide2.xml" Id="R21cc0372d2d346b3" /><Relationship Type="http://schemas.openxmlformats.org/officeDocument/2006/relationships/slide" Target="/ppt/slides/slide3.xml" Id="Rdb1946a8462b4d88" /><Relationship Type="http://schemas.openxmlformats.org/officeDocument/2006/relationships/slide" Target="/ppt/slides/slide4.xml" Id="Rbabfe03e7afa4faf" /><Relationship Type="http://schemas.openxmlformats.org/officeDocument/2006/relationships/slide" Target="/ppt/slides/slide5.xml" Id="Rbfeb1f92168a48dd" /><Relationship Type="http://schemas.openxmlformats.org/officeDocument/2006/relationships/slide" Target="/ppt/slides/slide6.xml" Id="R4b16eaac0e6646af" /><Relationship Type="http://schemas.openxmlformats.org/officeDocument/2006/relationships/slide" Target="/ppt/slides/slide7.xml" Id="Ra323158f2d6a48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c30d48fb7c47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f7b880e274a7e" /><Relationship Type="http://schemas.openxmlformats.org/officeDocument/2006/relationships/theme" Target="/ppt/slideMasters/theme/theme1.xml" Id="R800ee78f8f2c4b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0f7b880e274a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d6afc247746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13a35a7a344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517c95eca4b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4b50eacfe47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d24697aa242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ec5bc7b5449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d796f510e41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SØNSTERUD AS SPORT SYKKELFABRIKK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SØNSTERUD AS SPORT SYKKELFABRIKK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9 956 666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1 814 077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4 701 822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CONUS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HELSEM ODD ARVID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88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post@sonsterudsport.no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www.nunataq.no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916 570 430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