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e1d1150bf847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fa47a49c724475"/>
  </p:sldMasterIdLst>
  <p:sldIdLst>
    <p:sldId xmlns:r="http://schemas.openxmlformats.org/officeDocument/2006/relationships" id="256" r:id="Rdb882592371c45ad"/>
    <p:sldId xmlns:r="http://schemas.openxmlformats.org/officeDocument/2006/relationships" id="257" r:id="R8cea777b75f74801"/>
    <p:sldId xmlns:r="http://schemas.openxmlformats.org/officeDocument/2006/relationships" id="258" r:id="R299570b0df744499"/>
    <p:sldId xmlns:r="http://schemas.openxmlformats.org/officeDocument/2006/relationships" id="259" r:id="Rf206ffd775eb4c41"/>
    <p:sldId xmlns:r="http://schemas.openxmlformats.org/officeDocument/2006/relationships" id="260" r:id="Rc71552ad4f3c46de"/>
    <p:sldId xmlns:r="http://schemas.openxmlformats.org/officeDocument/2006/relationships" id="261" r:id="Rf8ee992b5acb4d11"/>
    <p:sldId xmlns:r="http://schemas.openxmlformats.org/officeDocument/2006/relationships" id="262" r:id="R7b58c0b4240e42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fa47a49c724475" /><Relationship Type="http://schemas.openxmlformats.org/officeDocument/2006/relationships/slide" Target="/ppt/slides/slide1.xml" Id="Rdb882592371c45ad" /><Relationship Type="http://schemas.openxmlformats.org/officeDocument/2006/relationships/slide" Target="/ppt/slides/slide2.xml" Id="R8cea777b75f74801" /><Relationship Type="http://schemas.openxmlformats.org/officeDocument/2006/relationships/slide" Target="/ppt/slides/slide3.xml" Id="R299570b0df744499" /><Relationship Type="http://schemas.openxmlformats.org/officeDocument/2006/relationships/slide" Target="/ppt/slides/slide4.xml" Id="Rf206ffd775eb4c41" /><Relationship Type="http://schemas.openxmlformats.org/officeDocument/2006/relationships/slide" Target="/ppt/slides/slide5.xml" Id="Rc71552ad4f3c46de" /><Relationship Type="http://schemas.openxmlformats.org/officeDocument/2006/relationships/slide" Target="/ppt/slides/slide6.xml" Id="Rf8ee992b5acb4d11" /><Relationship Type="http://schemas.openxmlformats.org/officeDocument/2006/relationships/slide" Target="/ppt/slides/slide7.xml" Id="R7b58c0b4240e42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a1b93cf6e04e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e4cc5d0414c9b" /><Relationship Type="http://schemas.openxmlformats.org/officeDocument/2006/relationships/theme" Target="/ppt/slideMasters/theme/theme1.xml" Id="R30c2951a350344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8e4cc5d0414c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0748f183648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5e009cfc848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f483661154c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95facd06143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61ac602c54e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a3aaa4ec24c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370b2bfa343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AMANDA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AMANDA REGNSKAP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12 642 691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763 518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3 688 204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 PLUSS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Skjoldavegen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5522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916 569 742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REGNSKAP AS</a:t>
            </a:r>
          </a:p>
        </p:txBody>
      </p:sp>
    </p:spTree>
  </p:cSld>
  <p:clrMapOvr>
    <a:masterClrMapping xmlns:a="http://schemas.openxmlformats.org/drawingml/2006/main"/>
  </p:clrMapOvr>
</p:sld>
</file>