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45f4efea0344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9835e540f04222"/>
  </p:sldMasterIdLst>
  <p:sldIdLst>
    <p:sldId xmlns:r="http://schemas.openxmlformats.org/officeDocument/2006/relationships" id="256" r:id="R3b77ddb9811f4bb9"/>
    <p:sldId xmlns:r="http://schemas.openxmlformats.org/officeDocument/2006/relationships" id="257" r:id="Rcb56976157024ee8"/>
    <p:sldId xmlns:r="http://schemas.openxmlformats.org/officeDocument/2006/relationships" id="258" r:id="Ra8cd82492f2b415d"/>
    <p:sldId xmlns:r="http://schemas.openxmlformats.org/officeDocument/2006/relationships" id="259" r:id="R17151a25ba8842ce"/>
    <p:sldId xmlns:r="http://schemas.openxmlformats.org/officeDocument/2006/relationships" id="260" r:id="Rc580ccd00e2f4e2f"/>
    <p:sldId xmlns:r="http://schemas.openxmlformats.org/officeDocument/2006/relationships" id="261" r:id="R0c38de504e0e450d"/>
    <p:sldId xmlns:r="http://schemas.openxmlformats.org/officeDocument/2006/relationships" id="262" r:id="R4d4cf4530ba042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9835e540f04222" /><Relationship Type="http://schemas.openxmlformats.org/officeDocument/2006/relationships/slide" Target="/ppt/slides/slide1.xml" Id="R3b77ddb9811f4bb9" /><Relationship Type="http://schemas.openxmlformats.org/officeDocument/2006/relationships/slide" Target="/ppt/slides/slide2.xml" Id="Rcb56976157024ee8" /><Relationship Type="http://schemas.openxmlformats.org/officeDocument/2006/relationships/slide" Target="/ppt/slides/slide3.xml" Id="Ra8cd82492f2b415d" /><Relationship Type="http://schemas.openxmlformats.org/officeDocument/2006/relationships/slide" Target="/ppt/slides/slide4.xml" Id="R17151a25ba8842ce" /><Relationship Type="http://schemas.openxmlformats.org/officeDocument/2006/relationships/slide" Target="/ppt/slides/slide5.xml" Id="Rc580ccd00e2f4e2f" /><Relationship Type="http://schemas.openxmlformats.org/officeDocument/2006/relationships/slide" Target="/ppt/slides/slide6.xml" Id="R0c38de504e0e450d" /><Relationship Type="http://schemas.openxmlformats.org/officeDocument/2006/relationships/slide" Target="/ppt/slides/slide7.xml" Id="R4d4cf4530ba042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2d6cff818546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51eae32434661" /><Relationship Type="http://schemas.openxmlformats.org/officeDocument/2006/relationships/theme" Target="/ppt/slideMasters/theme/theme1.xml" Id="R92a4988d52154f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c51eae324346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83c4bed3342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c0565d90744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1c0ca7d4341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52d17823649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b00738f4640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c8d7cad184a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e1e31565541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EPSILON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EPSILON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EPSILON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EPSILON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EPSILON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EPSILON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3 343 000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1 367 653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1 070 331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443 826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2 985 663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EPSILON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IPSILON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REND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EPSILON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Slemdalsveien 70A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www.epsilon.no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916 519 621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EPSILON CAPITAL AS</a:t>
            </a:r>
          </a:p>
        </p:txBody>
      </p:sp>
    </p:spTree>
  </p:cSld>
  <p:clrMapOvr>
    <a:masterClrMapping xmlns:a="http://schemas.openxmlformats.org/drawingml/2006/main"/>
  </p:clrMapOvr>
</p:sld>
</file>