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9e8a0ddd4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e672c942c4301"/>
  </p:sldMasterIdLst>
  <p:sldIdLst>
    <p:sldId xmlns:r="http://schemas.openxmlformats.org/officeDocument/2006/relationships" id="256" r:id="R80382090117d4513"/>
    <p:sldId xmlns:r="http://schemas.openxmlformats.org/officeDocument/2006/relationships" id="257" r:id="R676d6ef709b24bfe"/>
    <p:sldId xmlns:r="http://schemas.openxmlformats.org/officeDocument/2006/relationships" id="258" r:id="R3c63fb513cdd420f"/>
    <p:sldId xmlns:r="http://schemas.openxmlformats.org/officeDocument/2006/relationships" id="259" r:id="Rcbf2fe20d8e14c90"/>
    <p:sldId xmlns:r="http://schemas.openxmlformats.org/officeDocument/2006/relationships" id="260" r:id="Rb1ed4917445a4da1"/>
    <p:sldId xmlns:r="http://schemas.openxmlformats.org/officeDocument/2006/relationships" id="261" r:id="Rc4408e395a3c4b98"/>
    <p:sldId xmlns:r="http://schemas.openxmlformats.org/officeDocument/2006/relationships" id="262" r:id="Ra913708257d0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e672c942c4301" /><Relationship Type="http://schemas.openxmlformats.org/officeDocument/2006/relationships/slide" Target="/ppt/slides/slide1.xml" Id="R80382090117d4513" /><Relationship Type="http://schemas.openxmlformats.org/officeDocument/2006/relationships/slide" Target="/ppt/slides/slide2.xml" Id="R676d6ef709b24bfe" /><Relationship Type="http://schemas.openxmlformats.org/officeDocument/2006/relationships/slide" Target="/ppt/slides/slide3.xml" Id="R3c63fb513cdd420f" /><Relationship Type="http://schemas.openxmlformats.org/officeDocument/2006/relationships/slide" Target="/ppt/slides/slide4.xml" Id="Rcbf2fe20d8e14c90" /><Relationship Type="http://schemas.openxmlformats.org/officeDocument/2006/relationships/slide" Target="/ppt/slides/slide5.xml" Id="Rb1ed4917445a4da1" /><Relationship Type="http://schemas.openxmlformats.org/officeDocument/2006/relationships/slide" Target="/ppt/slides/slide6.xml" Id="Rc4408e395a3c4b98" /><Relationship Type="http://schemas.openxmlformats.org/officeDocument/2006/relationships/slide" Target="/ppt/slides/slide7.xml" Id="Ra913708257d0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c76e8f5f6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153f7e474eb5" /><Relationship Type="http://schemas.openxmlformats.org/officeDocument/2006/relationships/theme" Target="/ppt/slideMasters/theme/theme1.xml" Id="R20442c1c026d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3153f7e474e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65ef83b26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a0a39eb9b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4ed09603743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7a6f708a546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4465f4d63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fef3718544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b5d5787eb4f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SJØVOLL AS ble etablert [år] og holder til i Grovfjord.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19 126 235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19 224 155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HERBJØRN SJØVOLL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Rorhusveien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9446 Grovfjord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916 456 549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SJØVOLL AS</a:t>
            </a:r>
          </a:p>
        </p:txBody>
      </p:sp>
    </p:spTree>
  </p:cSld>
  <p:clrMapOvr>
    <a:masterClrMapping xmlns:a="http://schemas.openxmlformats.org/drawingml/2006/main"/>
  </p:clrMapOvr>
</p:sld>
</file>