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009244ce6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99c6d8ca84311"/>
  </p:sldMasterIdLst>
  <p:sldIdLst>
    <p:sldId xmlns:r="http://schemas.openxmlformats.org/officeDocument/2006/relationships" id="256" r:id="Rd36525032fb34eda"/>
    <p:sldId xmlns:r="http://schemas.openxmlformats.org/officeDocument/2006/relationships" id="257" r:id="Rb2a00dcafa114b38"/>
    <p:sldId xmlns:r="http://schemas.openxmlformats.org/officeDocument/2006/relationships" id="258" r:id="R9f0f034a93014ecd"/>
    <p:sldId xmlns:r="http://schemas.openxmlformats.org/officeDocument/2006/relationships" id="259" r:id="R5cf4c0d0089244d7"/>
    <p:sldId xmlns:r="http://schemas.openxmlformats.org/officeDocument/2006/relationships" id="260" r:id="Rda97c7351b374355"/>
    <p:sldId xmlns:r="http://schemas.openxmlformats.org/officeDocument/2006/relationships" id="261" r:id="R87f257210d75431c"/>
    <p:sldId xmlns:r="http://schemas.openxmlformats.org/officeDocument/2006/relationships" id="262" r:id="Reddf71211a46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99c6d8ca84311" /><Relationship Type="http://schemas.openxmlformats.org/officeDocument/2006/relationships/slide" Target="/ppt/slides/slide1.xml" Id="Rd36525032fb34eda" /><Relationship Type="http://schemas.openxmlformats.org/officeDocument/2006/relationships/slide" Target="/ppt/slides/slide2.xml" Id="Rb2a00dcafa114b38" /><Relationship Type="http://schemas.openxmlformats.org/officeDocument/2006/relationships/slide" Target="/ppt/slides/slide3.xml" Id="R9f0f034a93014ecd" /><Relationship Type="http://schemas.openxmlformats.org/officeDocument/2006/relationships/slide" Target="/ppt/slides/slide4.xml" Id="R5cf4c0d0089244d7" /><Relationship Type="http://schemas.openxmlformats.org/officeDocument/2006/relationships/slide" Target="/ppt/slides/slide5.xml" Id="Rda97c7351b374355" /><Relationship Type="http://schemas.openxmlformats.org/officeDocument/2006/relationships/slide" Target="/ppt/slides/slide6.xml" Id="R87f257210d75431c" /><Relationship Type="http://schemas.openxmlformats.org/officeDocument/2006/relationships/slide" Target="/ppt/slides/slide7.xml" Id="Reddf71211a46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b4d309d20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ce6e861954e8a" /><Relationship Type="http://schemas.openxmlformats.org/officeDocument/2006/relationships/theme" Target="/ppt/slideMasters/theme/theme1.xml" Id="Rf70f955b48ca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ce6e86195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df82f4eb4a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7eebc5e8a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7d23b0922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dc8fbf21c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c78e7435441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0ab1020c44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294a26c42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