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9a52b02b3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67cbfe6344e2b"/>
  </p:sldMasterIdLst>
  <p:sldIdLst>
    <p:sldId xmlns:r="http://schemas.openxmlformats.org/officeDocument/2006/relationships" id="256" r:id="R416077d3e27947f1"/>
    <p:sldId xmlns:r="http://schemas.openxmlformats.org/officeDocument/2006/relationships" id="257" r:id="Rfed8cf7c10cc475a"/>
    <p:sldId xmlns:r="http://schemas.openxmlformats.org/officeDocument/2006/relationships" id="258" r:id="R0465a3d5e90248e6"/>
    <p:sldId xmlns:r="http://schemas.openxmlformats.org/officeDocument/2006/relationships" id="259" r:id="R708a8ca3255e4620"/>
    <p:sldId xmlns:r="http://schemas.openxmlformats.org/officeDocument/2006/relationships" id="260" r:id="Rb5f14c614504478e"/>
    <p:sldId xmlns:r="http://schemas.openxmlformats.org/officeDocument/2006/relationships" id="261" r:id="R30ea595cd89b43e4"/>
    <p:sldId xmlns:r="http://schemas.openxmlformats.org/officeDocument/2006/relationships" id="262" r:id="Rd0d554e147e1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67cbfe6344e2b" /><Relationship Type="http://schemas.openxmlformats.org/officeDocument/2006/relationships/slide" Target="/ppt/slides/slide1.xml" Id="R416077d3e27947f1" /><Relationship Type="http://schemas.openxmlformats.org/officeDocument/2006/relationships/slide" Target="/ppt/slides/slide2.xml" Id="Rfed8cf7c10cc475a" /><Relationship Type="http://schemas.openxmlformats.org/officeDocument/2006/relationships/slide" Target="/ppt/slides/slide3.xml" Id="R0465a3d5e90248e6" /><Relationship Type="http://schemas.openxmlformats.org/officeDocument/2006/relationships/slide" Target="/ppt/slides/slide4.xml" Id="R708a8ca3255e4620" /><Relationship Type="http://schemas.openxmlformats.org/officeDocument/2006/relationships/slide" Target="/ppt/slides/slide5.xml" Id="Rb5f14c614504478e" /><Relationship Type="http://schemas.openxmlformats.org/officeDocument/2006/relationships/slide" Target="/ppt/slides/slide6.xml" Id="R30ea595cd89b43e4" /><Relationship Type="http://schemas.openxmlformats.org/officeDocument/2006/relationships/slide" Target="/ppt/slides/slide7.xml" Id="Rd0d554e147e1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7254cb307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76f7d68d4e9f" /><Relationship Type="http://schemas.openxmlformats.org/officeDocument/2006/relationships/theme" Target="/ppt/slideMasters/theme/theme1.xml" Id="R116dbe7365a8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776f7d68d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08a4be36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4a8de478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a74d48c0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057f4fc6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3fe3ae54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30163f65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d280bd8c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