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a929cf3e3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f6582b1974eec"/>
  </p:sldMasterIdLst>
  <p:sldIdLst>
    <p:sldId xmlns:r="http://schemas.openxmlformats.org/officeDocument/2006/relationships" id="256" r:id="R6ed470cc43f642a0"/>
    <p:sldId xmlns:r="http://schemas.openxmlformats.org/officeDocument/2006/relationships" id="257" r:id="R958b7401bba84816"/>
    <p:sldId xmlns:r="http://schemas.openxmlformats.org/officeDocument/2006/relationships" id="258" r:id="Rb5d68353c89a480a"/>
    <p:sldId xmlns:r="http://schemas.openxmlformats.org/officeDocument/2006/relationships" id="259" r:id="R647a2715425d4fea"/>
    <p:sldId xmlns:r="http://schemas.openxmlformats.org/officeDocument/2006/relationships" id="260" r:id="Rf09e3c26903a4844"/>
    <p:sldId xmlns:r="http://schemas.openxmlformats.org/officeDocument/2006/relationships" id="261" r:id="Rbea67e28af7a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f6582b1974eec" /><Relationship Type="http://schemas.openxmlformats.org/officeDocument/2006/relationships/slide" Target="/ppt/slides/slide1.xml" Id="R6ed470cc43f642a0" /><Relationship Type="http://schemas.openxmlformats.org/officeDocument/2006/relationships/slide" Target="/ppt/slides/slide2.xml" Id="R958b7401bba84816" /><Relationship Type="http://schemas.openxmlformats.org/officeDocument/2006/relationships/slide" Target="/ppt/slides/slide3.xml" Id="Rb5d68353c89a480a" /><Relationship Type="http://schemas.openxmlformats.org/officeDocument/2006/relationships/slide" Target="/ppt/slides/slide4.xml" Id="R647a2715425d4fea" /><Relationship Type="http://schemas.openxmlformats.org/officeDocument/2006/relationships/slide" Target="/ppt/slides/slide5.xml" Id="Rf09e3c26903a4844" /><Relationship Type="http://schemas.openxmlformats.org/officeDocument/2006/relationships/slide" Target="/ppt/slides/slide6.xml" Id="Rbea67e28af7a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9bb74e2174e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7070deec4f0e" /><Relationship Type="http://schemas.openxmlformats.org/officeDocument/2006/relationships/theme" Target="/ppt/slideMasters/theme/theme1.xml" Id="Rba0d53560c19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97070deec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87d1bd38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36f5b517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1372287f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98b94a252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683a8ed4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3aa21620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