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68fb9b4cd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92cea238944b3"/>
  </p:sldMasterIdLst>
  <p:sldIdLst>
    <p:sldId xmlns:r="http://schemas.openxmlformats.org/officeDocument/2006/relationships" id="256" r:id="R655ed6f0f4f44597"/>
    <p:sldId xmlns:r="http://schemas.openxmlformats.org/officeDocument/2006/relationships" id="257" r:id="Rc946056bc17449f7"/>
    <p:sldId xmlns:r="http://schemas.openxmlformats.org/officeDocument/2006/relationships" id="258" r:id="R08802ea011214c0e"/>
    <p:sldId xmlns:r="http://schemas.openxmlformats.org/officeDocument/2006/relationships" id="259" r:id="R5435303755da40a6"/>
    <p:sldId xmlns:r="http://schemas.openxmlformats.org/officeDocument/2006/relationships" id="260" r:id="Rfceb26f86709412c"/>
    <p:sldId xmlns:r="http://schemas.openxmlformats.org/officeDocument/2006/relationships" id="261" r:id="Rfc5b958783254c48"/>
    <p:sldId xmlns:r="http://schemas.openxmlformats.org/officeDocument/2006/relationships" id="262" r:id="Rc8ac60634e12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92cea238944b3" /><Relationship Type="http://schemas.openxmlformats.org/officeDocument/2006/relationships/slide" Target="/ppt/slides/slide1.xml" Id="R655ed6f0f4f44597" /><Relationship Type="http://schemas.openxmlformats.org/officeDocument/2006/relationships/slide" Target="/ppt/slides/slide2.xml" Id="Rc946056bc17449f7" /><Relationship Type="http://schemas.openxmlformats.org/officeDocument/2006/relationships/slide" Target="/ppt/slides/slide3.xml" Id="R08802ea011214c0e" /><Relationship Type="http://schemas.openxmlformats.org/officeDocument/2006/relationships/slide" Target="/ppt/slides/slide4.xml" Id="R5435303755da40a6" /><Relationship Type="http://schemas.openxmlformats.org/officeDocument/2006/relationships/slide" Target="/ppt/slides/slide5.xml" Id="Rfceb26f86709412c" /><Relationship Type="http://schemas.openxmlformats.org/officeDocument/2006/relationships/slide" Target="/ppt/slides/slide6.xml" Id="Rfc5b958783254c48" /><Relationship Type="http://schemas.openxmlformats.org/officeDocument/2006/relationships/slide" Target="/ppt/slides/slide7.xml" Id="Rc8ac60634e12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4a6ab6c3f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209e2a66f41e3" /><Relationship Type="http://schemas.openxmlformats.org/officeDocument/2006/relationships/theme" Target="/ppt/slideMasters/theme/theme1.xml" Id="R7a8303d14f6b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209e2a66f41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be2d6621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0590ecafa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2fbe0f6df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98c918ab4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39c13badb4f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dce94d0a4a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1a4aa275c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KRN HOLDING FREDRIKSTAD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KRN HOLDING FREDRIKSTAD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4 127 602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4 127 602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ROGER NILSEN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BRUSEVOLD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LOVISE BRUSEVOLD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SKJENKEN BRUSEVOLD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Veum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916 266 014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KRN HOLDING FREDRIKSTAD AS</a:t>
            </a:r>
          </a:p>
        </p:txBody>
      </p:sp>
    </p:spTree>
  </p:cSld>
  <p:clrMapOvr>
    <a:masterClrMapping xmlns:a="http://schemas.openxmlformats.org/drawingml/2006/main"/>
  </p:clrMapOvr>
</p:sld>
</file>