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d4bb7e92b341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aede41a4c64957"/>
  </p:sldMasterIdLst>
  <p:sldIdLst>
    <p:sldId xmlns:r="http://schemas.openxmlformats.org/officeDocument/2006/relationships" id="256" r:id="R0f065b3ecdd34407"/>
    <p:sldId xmlns:r="http://schemas.openxmlformats.org/officeDocument/2006/relationships" id="257" r:id="Rcd8bbbe3251d4f26"/>
    <p:sldId xmlns:r="http://schemas.openxmlformats.org/officeDocument/2006/relationships" id="258" r:id="Rfad4b95b2ad34eb5"/>
    <p:sldId xmlns:r="http://schemas.openxmlformats.org/officeDocument/2006/relationships" id="259" r:id="Ra64a2949f3e64717"/>
    <p:sldId xmlns:r="http://schemas.openxmlformats.org/officeDocument/2006/relationships" id="260" r:id="Rac2e7a5fcf8145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aede41a4c64957" /><Relationship Type="http://schemas.openxmlformats.org/officeDocument/2006/relationships/slide" Target="/ppt/slides/slide1.xml" Id="R0f065b3ecdd34407" /><Relationship Type="http://schemas.openxmlformats.org/officeDocument/2006/relationships/slide" Target="/ppt/slides/slide2.xml" Id="Rcd8bbbe3251d4f26" /><Relationship Type="http://schemas.openxmlformats.org/officeDocument/2006/relationships/slide" Target="/ppt/slides/slide3.xml" Id="Rfad4b95b2ad34eb5" /><Relationship Type="http://schemas.openxmlformats.org/officeDocument/2006/relationships/slide" Target="/ppt/slides/slide4.xml" Id="Ra64a2949f3e64717" /><Relationship Type="http://schemas.openxmlformats.org/officeDocument/2006/relationships/slide" Target="/ppt/slides/slide5.xml" Id="Rac2e7a5fcf8145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d46b00244e45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86287469e4158" /><Relationship Type="http://schemas.openxmlformats.org/officeDocument/2006/relationships/theme" Target="/ppt/slideMasters/theme/theme1.xml" Id="Rbfe4284d089f44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786287469e41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644efd2334e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1be9ae04948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547c86ed64b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0f94463d847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1969af2a34e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ANNA &amp; PAULINA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ANNA &amp; PAULINA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ANNA &amp; PAULINA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ANNA &amp; PAULINA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ANNA &amp; PAULINA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ANNA &amp; PAULINA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916 235 607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ANNA &amp; PAULINA AS</a:t>
            </a:r>
          </a:p>
        </p:txBody>
      </p:sp>
    </p:spTree>
  </p:cSld>
  <p:clrMapOvr>
    <a:masterClrMapping xmlns:a="http://schemas.openxmlformats.org/drawingml/2006/main"/>
  </p:clrMapOvr>
</p:sld>
</file>