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b2ef620ab0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8fd68fb43645cb"/>
  </p:sldMasterIdLst>
  <p:sldIdLst>
    <p:sldId xmlns:r="http://schemas.openxmlformats.org/officeDocument/2006/relationships" id="256" r:id="Rc1120cae9ade4925"/>
    <p:sldId xmlns:r="http://schemas.openxmlformats.org/officeDocument/2006/relationships" id="257" r:id="Re69f047152904752"/>
    <p:sldId xmlns:r="http://schemas.openxmlformats.org/officeDocument/2006/relationships" id="258" r:id="R74f5f97b10cd49e1"/>
    <p:sldId xmlns:r="http://schemas.openxmlformats.org/officeDocument/2006/relationships" id="259" r:id="R211369315d884c84"/>
    <p:sldId xmlns:r="http://schemas.openxmlformats.org/officeDocument/2006/relationships" id="260" r:id="R931bb9a7c0a340dc"/>
    <p:sldId xmlns:r="http://schemas.openxmlformats.org/officeDocument/2006/relationships" id="261" r:id="R07ce78305fa44e99"/>
    <p:sldId xmlns:r="http://schemas.openxmlformats.org/officeDocument/2006/relationships" id="262" r:id="R1c9662ddcae846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fd68fb43645cb" /><Relationship Type="http://schemas.openxmlformats.org/officeDocument/2006/relationships/slide" Target="/ppt/slides/slide1.xml" Id="Rc1120cae9ade4925" /><Relationship Type="http://schemas.openxmlformats.org/officeDocument/2006/relationships/slide" Target="/ppt/slides/slide2.xml" Id="Re69f047152904752" /><Relationship Type="http://schemas.openxmlformats.org/officeDocument/2006/relationships/slide" Target="/ppt/slides/slide3.xml" Id="R74f5f97b10cd49e1" /><Relationship Type="http://schemas.openxmlformats.org/officeDocument/2006/relationships/slide" Target="/ppt/slides/slide4.xml" Id="R211369315d884c84" /><Relationship Type="http://schemas.openxmlformats.org/officeDocument/2006/relationships/slide" Target="/ppt/slides/slide5.xml" Id="R931bb9a7c0a340dc" /><Relationship Type="http://schemas.openxmlformats.org/officeDocument/2006/relationships/slide" Target="/ppt/slides/slide6.xml" Id="R07ce78305fa44e99" /><Relationship Type="http://schemas.openxmlformats.org/officeDocument/2006/relationships/slide" Target="/ppt/slides/slide7.xml" Id="R1c9662ddcae846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a14e62f434c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ac4a2c86f4c0b" /><Relationship Type="http://schemas.openxmlformats.org/officeDocument/2006/relationships/theme" Target="/ppt/slideMasters/theme/theme1.xml" Id="Re05a603f510941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cac4a2c86f4c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1029223a248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eab9398f645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f358551014b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1ff921a7740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e22513178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acb6ed6aa4a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f485e1bec46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RYSTE HAUGSBØ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HAUGSBØ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RYSTE HAUGSBØ AS ble etablert [år] og holder til i Skilbrei.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HAUGSBØ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HAUGSBØ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HAUGSBØ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4 756 220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11 521 963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11 630 101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HAUGSBØ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HAUGSBØ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VARTDAL RYSTE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HAUGSBØ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6975 Skilbrei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916 178 018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RYSTE HAUGSBØ AS</a:t>
            </a:r>
          </a:p>
        </p:txBody>
      </p:sp>
    </p:spTree>
  </p:cSld>
  <p:clrMapOvr>
    <a:masterClrMapping xmlns:a="http://schemas.openxmlformats.org/drawingml/2006/main"/>
  </p:clrMapOvr>
</p:sld>
</file>